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Pr>
          <w:rFonts w:ascii="Arial Black" w:hAnsi="Arial Black"/>
          <w:b/>
          <w:sz w:val="32"/>
        </w:rPr>
        <w:t>Licenciamento por Volume da Microsoft</w:t>
      </w:r>
    </w:p>
    <w:p w14:paraId="1415FDC5" w14:textId="6430D286" w:rsidR="001B5F89" w:rsidRPr="001B5F89" w:rsidRDefault="00D05436" w:rsidP="00CD1ED2">
      <w:pPr>
        <w:pStyle w:val="PURTOCHeader"/>
        <w:rPr>
          <w:sz w:val="72"/>
        </w:rPr>
      </w:pPr>
      <w:r>
        <w:rPr>
          <w:sz w:val="72"/>
        </w:rPr>
        <w:t xml:space="preserve">Direitos de Uso do Provedor </w:t>
      </w:r>
      <w:r w:rsidR="00563064">
        <w:rPr>
          <w:sz w:val="72"/>
        </w:rPr>
        <w:br/>
      </w:r>
      <w:r>
        <w:rPr>
          <w:sz w:val="72"/>
        </w:rPr>
        <w:t>de Serviços</w:t>
      </w:r>
    </w:p>
    <w:p w14:paraId="2AB517DB" w14:textId="77777777" w:rsidR="001B5F89" w:rsidRDefault="001B5F89" w:rsidP="001B5F89">
      <w:pPr>
        <w:pStyle w:val="PURBody"/>
      </w:pPr>
    </w:p>
    <w:p w14:paraId="0060E343" w14:textId="36AB1C05" w:rsidR="001B5F89" w:rsidRDefault="001B5F89" w:rsidP="00F52082">
      <w:pPr>
        <w:pStyle w:val="PURBody"/>
      </w:pPr>
      <w:r>
        <w:t xml:space="preserve">Português do Brasil | </w:t>
      </w:r>
      <w:r w:rsidR="00F52082">
        <w:rPr>
          <w:color w:val="auto"/>
        </w:rPr>
        <w:t xml:space="preserve">Outubro </w:t>
      </w:r>
      <w:r>
        <w:t>de 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0344E9">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Índice</w:t>
      </w:r>
    </w:p>
    <w:p w14:paraId="128ED297" w14:textId="77777777" w:rsidR="00C921EB" w:rsidRPr="00C921EB" w:rsidRDefault="00C921EB" w:rsidP="00C921EB">
      <w:pPr>
        <w:pStyle w:val="PURBody"/>
        <w:sectPr w:rsidR="00C921EB" w:rsidRPr="00C921EB" w:rsidSect="000344E9">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20FCD76A" w14:textId="77777777" w:rsidR="002A5D9D"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8362783" w:history="1">
        <w:r w:rsidR="002A5D9D" w:rsidRPr="0001523E">
          <w:rPr>
            <w:rStyle w:val="Hyperlink"/>
            <w:noProof/>
          </w:rPr>
          <w:t>Introdução</w:t>
        </w:r>
        <w:r w:rsidR="002A5D9D">
          <w:rPr>
            <w:noProof/>
            <w:webHidden/>
          </w:rPr>
          <w:tab/>
        </w:r>
        <w:r w:rsidR="002A5D9D">
          <w:rPr>
            <w:noProof/>
            <w:webHidden/>
          </w:rPr>
          <w:fldChar w:fldCharType="begin"/>
        </w:r>
        <w:r w:rsidR="002A5D9D">
          <w:rPr>
            <w:noProof/>
            <w:webHidden/>
          </w:rPr>
          <w:instrText xml:space="preserve"> PAGEREF _Toc428362783 \h </w:instrText>
        </w:r>
        <w:r w:rsidR="002A5D9D">
          <w:rPr>
            <w:noProof/>
            <w:webHidden/>
          </w:rPr>
        </w:r>
        <w:r w:rsidR="002A5D9D">
          <w:rPr>
            <w:noProof/>
            <w:webHidden/>
          </w:rPr>
          <w:fldChar w:fldCharType="separate"/>
        </w:r>
        <w:r w:rsidR="002A5D9D">
          <w:rPr>
            <w:noProof/>
            <w:webHidden/>
          </w:rPr>
          <w:t>2</w:t>
        </w:r>
        <w:r w:rsidR="002A5D9D">
          <w:rPr>
            <w:noProof/>
            <w:webHidden/>
          </w:rPr>
          <w:fldChar w:fldCharType="end"/>
        </w:r>
      </w:hyperlink>
    </w:p>
    <w:p w14:paraId="1EE0C105"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784" w:history="1">
        <w:r w:rsidR="002A5D9D" w:rsidRPr="0001523E">
          <w:rPr>
            <w:rStyle w:val="Hyperlink"/>
            <w:noProof/>
          </w:rPr>
          <w:t>Termos Universais de Licença</w:t>
        </w:r>
        <w:r w:rsidR="002A5D9D">
          <w:rPr>
            <w:noProof/>
            <w:webHidden/>
          </w:rPr>
          <w:tab/>
        </w:r>
        <w:r w:rsidR="002A5D9D">
          <w:rPr>
            <w:noProof/>
            <w:webHidden/>
          </w:rPr>
          <w:fldChar w:fldCharType="begin"/>
        </w:r>
        <w:r w:rsidR="002A5D9D">
          <w:rPr>
            <w:noProof/>
            <w:webHidden/>
          </w:rPr>
          <w:instrText xml:space="preserve"> PAGEREF _Toc428362784 \h </w:instrText>
        </w:r>
        <w:r w:rsidR="002A5D9D">
          <w:rPr>
            <w:noProof/>
            <w:webHidden/>
          </w:rPr>
        </w:r>
        <w:r w:rsidR="002A5D9D">
          <w:rPr>
            <w:noProof/>
            <w:webHidden/>
          </w:rPr>
          <w:fldChar w:fldCharType="separate"/>
        </w:r>
        <w:r w:rsidR="002A5D9D">
          <w:rPr>
            <w:noProof/>
            <w:webHidden/>
          </w:rPr>
          <w:t>4</w:t>
        </w:r>
        <w:r w:rsidR="002A5D9D">
          <w:rPr>
            <w:noProof/>
            <w:webHidden/>
          </w:rPr>
          <w:fldChar w:fldCharType="end"/>
        </w:r>
      </w:hyperlink>
    </w:p>
    <w:p w14:paraId="2F59A98B"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785" w:history="1">
        <w:r w:rsidR="002A5D9D" w:rsidRPr="0001523E">
          <w:rPr>
            <w:rStyle w:val="Hyperlink"/>
            <w:noProof/>
          </w:rPr>
          <w:t>Modelo de Licença Por Processador</w:t>
        </w:r>
        <w:r w:rsidR="002A5D9D">
          <w:rPr>
            <w:noProof/>
            <w:webHidden/>
          </w:rPr>
          <w:tab/>
        </w:r>
        <w:r w:rsidR="002A5D9D">
          <w:rPr>
            <w:noProof/>
            <w:webHidden/>
          </w:rPr>
          <w:fldChar w:fldCharType="begin"/>
        </w:r>
        <w:r w:rsidR="002A5D9D">
          <w:rPr>
            <w:noProof/>
            <w:webHidden/>
          </w:rPr>
          <w:instrText xml:space="preserve"> PAGEREF _Toc428362785 \h </w:instrText>
        </w:r>
        <w:r w:rsidR="002A5D9D">
          <w:rPr>
            <w:noProof/>
            <w:webHidden/>
          </w:rPr>
        </w:r>
        <w:r w:rsidR="002A5D9D">
          <w:rPr>
            <w:noProof/>
            <w:webHidden/>
          </w:rPr>
          <w:fldChar w:fldCharType="separate"/>
        </w:r>
        <w:r w:rsidR="002A5D9D">
          <w:rPr>
            <w:noProof/>
            <w:webHidden/>
          </w:rPr>
          <w:t>11</w:t>
        </w:r>
        <w:r w:rsidR="002A5D9D">
          <w:rPr>
            <w:noProof/>
            <w:webHidden/>
          </w:rPr>
          <w:fldChar w:fldCharType="end"/>
        </w:r>
      </w:hyperlink>
    </w:p>
    <w:p w14:paraId="1DCA1356" w14:textId="77777777" w:rsidR="002A5D9D" w:rsidRDefault="00761BF1">
      <w:pPr>
        <w:pStyle w:val="TOC2"/>
        <w:rPr>
          <w:noProof/>
          <w:color w:val="auto"/>
          <w:sz w:val="22"/>
          <w:lang w:val="en-US" w:eastAsia="ja-JP" w:bidi="ar-SA"/>
        </w:rPr>
      </w:pPr>
      <w:hyperlink w:anchor="_Toc428362786" w:history="1">
        <w:r w:rsidR="002A5D9D" w:rsidRPr="0001523E">
          <w:rPr>
            <w:rStyle w:val="Hyperlink"/>
            <w:noProof/>
            <w:lang w:val="fr-FR"/>
          </w:rPr>
          <w:t>Core Infrastructure Server Suite Datacenter</w:t>
        </w:r>
        <w:r w:rsidR="002A5D9D">
          <w:rPr>
            <w:noProof/>
            <w:webHidden/>
          </w:rPr>
          <w:tab/>
        </w:r>
        <w:r w:rsidR="002A5D9D">
          <w:rPr>
            <w:noProof/>
            <w:webHidden/>
          </w:rPr>
          <w:fldChar w:fldCharType="begin"/>
        </w:r>
        <w:r w:rsidR="002A5D9D">
          <w:rPr>
            <w:noProof/>
            <w:webHidden/>
          </w:rPr>
          <w:instrText xml:space="preserve"> PAGEREF _Toc428362786 \h </w:instrText>
        </w:r>
        <w:r w:rsidR="002A5D9D">
          <w:rPr>
            <w:noProof/>
            <w:webHidden/>
          </w:rPr>
        </w:r>
        <w:r w:rsidR="002A5D9D">
          <w:rPr>
            <w:noProof/>
            <w:webHidden/>
          </w:rPr>
          <w:fldChar w:fldCharType="separate"/>
        </w:r>
        <w:r w:rsidR="002A5D9D">
          <w:rPr>
            <w:noProof/>
            <w:webHidden/>
          </w:rPr>
          <w:t>13</w:t>
        </w:r>
        <w:r w:rsidR="002A5D9D">
          <w:rPr>
            <w:noProof/>
            <w:webHidden/>
          </w:rPr>
          <w:fldChar w:fldCharType="end"/>
        </w:r>
      </w:hyperlink>
    </w:p>
    <w:p w14:paraId="6C549BE9" w14:textId="77777777" w:rsidR="002A5D9D" w:rsidRDefault="00761BF1">
      <w:pPr>
        <w:pStyle w:val="TOC2"/>
        <w:rPr>
          <w:noProof/>
          <w:color w:val="auto"/>
          <w:sz w:val="22"/>
          <w:lang w:val="en-US" w:eastAsia="ja-JP" w:bidi="ar-SA"/>
        </w:rPr>
      </w:pPr>
      <w:hyperlink w:anchor="_Toc428362787" w:history="1">
        <w:r w:rsidR="002A5D9D" w:rsidRPr="0001523E">
          <w:rPr>
            <w:rStyle w:val="Hyperlink"/>
            <w:noProof/>
          </w:rPr>
          <w:t>Core Infrastructure Server Suite Standard</w:t>
        </w:r>
        <w:r w:rsidR="002A5D9D">
          <w:rPr>
            <w:noProof/>
            <w:webHidden/>
          </w:rPr>
          <w:tab/>
        </w:r>
        <w:r w:rsidR="002A5D9D">
          <w:rPr>
            <w:noProof/>
            <w:webHidden/>
          </w:rPr>
          <w:fldChar w:fldCharType="begin"/>
        </w:r>
        <w:r w:rsidR="002A5D9D">
          <w:rPr>
            <w:noProof/>
            <w:webHidden/>
          </w:rPr>
          <w:instrText xml:space="preserve"> PAGEREF _Toc428362787 \h </w:instrText>
        </w:r>
        <w:r w:rsidR="002A5D9D">
          <w:rPr>
            <w:noProof/>
            <w:webHidden/>
          </w:rPr>
        </w:r>
        <w:r w:rsidR="002A5D9D">
          <w:rPr>
            <w:noProof/>
            <w:webHidden/>
          </w:rPr>
          <w:fldChar w:fldCharType="separate"/>
        </w:r>
        <w:r w:rsidR="002A5D9D">
          <w:rPr>
            <w:noProof/>
            <w:webHidden/>
          </w:rPr>
          <w:t>14</w:t>
        </w:r>
        <w:r w:rsidR="002A5D9D">
          <w:rPr>
            <w:noProof/>
            <w:webHidden/>
          </w:rPr>
          <w:fldChar w:fldCharType="end"/>
        </w:r>
      </w:hyperlink>
    </w:p>
    <w:p w14:paraId="04EE3967" w14:textId="77777777" w:rsidR="002A5D9D" w:rsidRDefault="00761BF1">
      <w:pPr>
        <w:pStyle w:val="TOC2"/>
        <w:rPr>
          <w:noProof/>
          <w:color w:val="auto"/>
          <w:sz w:val="22"/>
          <w:lang w:val="en-US" w:eastAsia="ja-JP" w:bidi="ar-SA"/>
        </w:rPr>
      </w:pPr>
      <w:hyperlink w:anchor="_Toc428362788" w:history="1">
        <w:r w:rsidR="002A5D9D" w:rsidRPr="0001523E">
          <w:rPr>
            <w:rStyle w:val="Hyperlink"/>
            <w:noProof/>
          </w:rPr>
          <w:t>Serviço de Sincronização do Forefront Identity Manager for Hosting 2010 R2</w:t>
        </w:r>
        <w:r w:rsidR="002A5D9D">
          <w:rPr>
            <w:noProof/>
            <w:webHidden/>
          </w:rPr>
          <w:tab/>
        </w:r>
        <w:r w:rsidR="002A5D9D">
          <w:rPr>
            <w:noProof/>
            <w:webHidden/>
          </w:rPr>
          <w:fldChar w:fldCharType="begin"/>
        </w:r>
        <w:r w:rsidR="002A5D9D">
          <w:rPr>
            <w:noProof/>
            <w:webHidden/>
          </w:rPr>
          <w:instrText xml:space="preserve"> PAGEREF _Toc428362788 \h </w:instrText>
        </w:r>
        <w:r w:rsidR="002A5D9D">
          <w:rPr>
            <w:noProof/>
            <w:webHidden/>
          </w:rPr>
        </w:r>
        <w:r w:rsidR="002A5D9D">
          <w:rPr>
            <w:noProof/>
            <w:webHidden/>
          </w:rPr>
          <w:fldChar w:fldCharType="separate"/>
        </w:r>
        <w:r w:rsidR="002A5D9D">
          <w:rPr>
            <w:noProof/>
            <w:webHidden/>
          </w:rPr>
          <w:t>15</w:t>
        </w:r>
        <w:r w:rsidR="002A5D9D">
          <w:rPr>
            <w:noProof/>
            <w:webHidden/>
          </w:rPr>
          <w:fldChar w:fldCharType="end"/>
        </w:r>
      </w:hyperlink>
    </w:p>
    <w:p w14:paraId="421CCC5B" w14:textId="77777777" w:rsidR="002A5D9D" w:rsidRDefault="00761BF1">
      <w:pPr>
        <w:pStyle w:val="TOC2"/>
        <w:rPr>
          <w:noProof/>
          <w:color w:val="auto"/>
          <w:sz w:val="22"/>
          <w:lang w:val="en-US" w:eastAsia="ja-JP" w:bidi="ar-SA"/>
        </w:rPr>
      </w:pPr>
      <w:hyperlink w:anchor="_Toc428362789" w:history="1">
        <w:r w:rsidR="002A5D9D" w:rsidRPr="0001523E">
          <w:rPr>
            <w:rStyle w:val="Hyperlink"/>
            <w:noProof/>
          </w:rPr>
          <w:t>Microsoft Dynamics C5 2012</w:t>
        </w:r>
        <w:r w:rsidR="002A5D9D">
          <w:rPr>
            <w:noProof/>
            <w:webHidden/>
          </w:rPr>
          <w:tab/>
        </w:r>
        <w:r w:rsidR="002A5D9D">
          <w:rPr>
            <w:noProof/>
            <w:webHidden/>
          </w:rPr>
          <w:fldChar w:fldCharType="begin"/>
        </w:r>
        <w:r w:rsidR="002A5D9D">
          <w:rPr>
            <w:noProof/>
            <w:webHidden/>
          </w:rPr>
          <w:instrText xml:space="preserve"> PAGEREF _Toc428362789 \h </w:instrText>
        </w:r>
        <w:r w:rsidR="002A5D9D">
          <w:rPr>
            <w:noProof/>
            <w:webHidden/>
          </w:rPr>
        </w:r>
        <w:r w:rsidR="002A5D9D">
          <w:rPr>
            <w:noProof/>
            <w:webHidden/>
          </w:rPr>
          <w:fldChar w:fldCharType="separate"/>
        </w:r>
        <w:r w:rsidR="002A5D9D">
          <w:rPr>
            <w:noProof/>
            <w:webHidden/>
          </w:rPr>
          <w:t>15</w:t>
        </w:r>
        <w:r w:rsidR="002A5D9D">
          <w:rPr>
            <w:noProof/>
            <w:webHidden/>
          </w:rPr>
          <w:fldChar w:fldCharType="end"/>
        </w:r>
      </w:hyperlink>
    </w:p>
    <w:p w14:paraId="65D891C7" w14:textId="77777777" w:rsidR="002A5D9D" w:rsidRDefault="00761BF1">
      <w:pPr>
        <w:pStyle w:val="TOC2"/>
        <w:rPr>
          <w:noProof/>
          <w:color w:val="auto"/>
          <w:sz w:val="22"/>
          <w:lang w:val="en-US" w:eastAsia="ja-JP" w:bidi="ar-SA"/>
        </w:rPr>
      </w:pPr>
      <w:hyperlink w:anchor="_Toc428362790" w:history="1">
        <w:r w:rsidR="002A5D9D" w:rsidRPr="0001523E">
          <w:rPr>
            <w:rStyle w:val="Hyperlink"/>
            <w:noProof/>
          </w:rPr>
          <w:t>Microsoft Dynamics GP 2015 R2</w:t>
        </w:r>
        <w:r w:rsidR="002A5D9D">
          <w:rPr>
            <w:noProof/>
            <w:webHidden/>
          </w:rPr>
          <w:tab/>
        </w:r>
        <w:r w:rsidR="002A5D9D">
          <w:rPr>
            <w:noProof/>
            <w:webHidden/>
          </w:rPr>
          <w:fldChar w:fldCharType="begin"/>
        </w:r>
        <w:r w:rsidR="002A5D9D">
          <w:rPr>
            <w:noProof/>
            <w:webHidden/>
          </w:rPr>
          <w:instrText xml:space="preserve"> PAGEREF _Toc428362790 \h </w:instrText>
        </w:r>
        <w:r w:rsidR="002A5D9D">
          <w:rPr>
            <w:noProof/>
            <w:webHidden/>
          </w:rPr>
        </w:r>
        <w:r w:rsidR="002A5D9D">
          <w:rPr>
            <w:noProof/>
            <w:webHidden/>
          </w:rPr>
          <w:fldChar w:fldCharType="separate"/>
        </w:r>
        <w:r w:rsidR="002A5D9D">
          <w:rPr>
            <w:noProof/>
            <w:webHidden/>
          </w:rPr>
          <w:t>16</w:t>
        </w:r>
        <w:r w:rsidR="002A5D9D">
          <w:rPr>
            <w:noProof/>
            <w:webHidden/>
          </w:rPr>
          <w:fldChar w:fldCharType="end"/>
        </w:r>
      </w:hyperlink>
    </w:p>
    <w:p w14:paraId="405D6D83" w14:textId="77777777" w:rsidR="002A5D9D" w:rsidRDefault="00761BF1">
      <w:pPr>
        <w:pStyle w:val="TOC2"/>
        <w:rPr>
          <w:noProof/>
          <w:color w:val="auto"/>
          <w:sz w:val="22"/>
          <w:lang w:val="en-US" w:eastAsia="ja-JP" w:bidi="ar-SA"/>
        </w:rPr>
      </w:pPr>
      <w:hyperlink w:anchor="_Toc428362791" w:history="1">
        <w:r w:rsidR="002A5D9D" w:rsidRPr="0001523E">
          <w:rPr>
            <w:rStyle w:val="Hyperlink"/>
            <w:noProof/>
          </w:rPr>
          <w:t>Microsoft Dynamics NAV 2015</w:t>
        </w:r>
        <w:r w:rsidR="002A5D9D">
          <w:rPr>
            <w:noProof/>
            <w:webHidden/>
          </w:rPr>
          <w:tab/>
        </w:r>
        <w:r w:rsidR="002A5D9D">
          <w:rPr>
            <w:noProof/>
            <w:webHidden/>
          </w:rPr>
          <w:fldChar w:fldCharType="begin"/>
        </w:r>
        <w:r w:rsidR="002A5D9D">
          <w:rPr>
            <w:noProof/>
            <w:webHidden/>
          </w:rPr>
          <w:instrText xml:space="preserve"> PAGEREF _Toc428362791 \h </w:instrText>
        </w:r>
        <w:r w:rsidR="002A5D9D">
          <w:rPr>
            <w:noProof/>
            <w:webHidden/>
          </w:rPr>
        </w:r>
        <w:r w:rsidR="002A5D9D">
          <w:rPr>
            <w:noProof/>
            <w:webHidden/>
          </w:rPr>
          <w:fldChar w:fldCharType="separate"/>
        </w:r>
        <w:r w:rsidR="002A5D9D">
          <w:rPr>
            <w:noProof/>
            <w:webHidden/>
          </w:rPr>
          <w:t>16</w:t>
        </w:r>
        <w:r w:rsidR="002A5D9D">
          <w:rPr>
            <w:noProof/>
            <w:webHidden/>
          </w:rPr>
          <w:fldChar w:fldCharType="end"/>
        </w:r>
      </w:hyperlink>
    </w:p>
    <w:p w14:paraId="5B3F1BD8" w14:textId="77777777" w:rsidR="002A5D9D" w:rsidRDefault="00761BF1">
      <w:pPr>
        <w:pStyle w:val="TOC2"/>
        <w:rPr>
          <w:noProof/>
          <w:color w:val="auto"/>
          <w:sz w:val="22"/>
          <w:lang w:val="en-US" w:eastAsia="ja-JP" w:bidi="ar-SA"/>
        </w:rPr>
      </w:pPr>
      <w:hyperlink w:anchor="_Toc428362792" w:history="1">
        <w:r w:rsidR="002A5D9D" w:rsidRPr="0001523E">
          <w:rPr>
            <w:rStyle w:val="Hyperlink"/>
            <w:noProof/>
          </w:rPr>
          <w:t>Microsoft Dynamics SL 2015</w:t>
        </w:r>
        <w:r w:rsidR="002A5D9D">
          <w:rPr>
            <w:noProof/>
            <w:webHidden/>
          </w:rPr>
          <w:tab/>
        </w:r>
        <w:r w:rsidR="002A5D9D">
          <w:rPr>
            <w:noProof/>
            <w:webHidden/>
          </w:rPr>
          <w:fldChar w:fldCharType="begin"/>
        </w:r>
        <w:r w:rsidR="002A5D9D">
          <w:rPr>
            <w:noProof/>
            <w:webHidden/>
          </w:rPr>
          <w:instrText xml:space="preserve"> PAGEREF _Toc428362792 \h </w:instrText>
        </w:r>
        <w:r w:rsidR="002A5D9D">
          <w:rPr>
            <w:noProof/>
            <w:webHidden/>
          </w:rPr>
        </w:r>
        <w:r w:rsidR="002A5D9D">
          <w:rPr>
            <w:noProof/>
            <w:webHidden/>
          </w:rPr>
          <w:fldChar w:fldCharType="separate"/>
        </w:r>
        <w:r w:rsidR="002A5D9D">
          <w:rPr>
            <w:noProof/>
            <w:webHidden/>
          </w:rPr>
          <w:t>17</w:t>
        </w:r>
        <w:r w:rsidR="002A5D9D">
          <w:rPr>
            <w:noProof/>
            <w:webHidden/>
          </w:rPr>
          <w:fldChar w:fldCharType="end"/>
        </w:r>
      </w:hyperlink>
    </w:p>
    <w:p w14:paraId="1F1C24D5" w14:textId="77777777" w:rsidR="002A5D9D" w:rsidRDefault="00761BF1">
      <w:pPr>
        <w:pStyle w:val="TOC2"/>
        <w:rPr>
          <w:noProof/>
          <w:color w:val="auto"/>
          <w:sz w:val="22"/>
          <w:lang w:val="en-US" w:eastAsia="ja-JP" w:bidi="ar-SA"/>
        </w:rPr>
      </w:pPr>
      <w:hyperlink w:anchor="_Toc428362793" w:history="1">
        <w:r w:rsidR="002A5D9D" w:rsidRPr="0001523E">
          <w:rPr>
            <w:rStyle w:val="Hyperlink"/>
            <w:noProof/>
          </w:rPr>
          <w:t>Provisioning System</w:t>
        </w:r>
        <w:r w:rsidR="002A5D9D">
          <w:rPr>
            <w:noProof/>
            <w:webHidden/>
          </w:rPr>
          <w:tab/>
        </w:r>
        <w:r w:rsidR="002A5D9D">
          <w:rPr>
            <w:noProof/>
            <w:webHidden/>
          </w:rPr>
          <w:fldChar w:fldCharType="begin"/>
        </w:r>
        <w:r w:rsidR="002A5D9D">
          <w:rPr>
            <w:noProof/>
            <w:webHidden/>
          </w:rPr>
          <w:instrText xml:space="preserve"> PAGEREF _Toc428362793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15BDC06B" w14:textId="77777777" w:rsidR="002A5D9D" w:rsidRDefault="00761BF1">
      <w:pPr>
        <w:pStyle w:val="TOC2"/>
        <w:rPr>
          <w:noProof/>
          <w:color w:val="auto"/>
          <w:sz w:val="22"/>
          <w:lang w:val="en-US" w:eastAsia="ja-JP" w:bidi="ar-SA"/>
        </w:rPr>
      </w:pPr>
      <w:hyperlink w:anchor="_Toc428362794" w:history="1">
        <w:r w:rsidR="002A5D9D" w:rsidRPr="0001523E">
          <w:rPr>
            <w:rStyle w:val="Hyperlink"/>
            <w:noProof/>
          </w:rPr>
          <w:t>SharePoint 2013 Hosting</w:t>
        </w:r>
        <w:r w:rsidR="002A5D9D">
          <w:rPr>
            <w:noProof/>
            <w:webHidden/>
          </w:rPr>
          <w:tab/>
        </w:r>
        <w:r w:rsidR="002A5D9D">
          <w:rPr>
            <w:noProof/>
            <w:webHidden/>
          </w:rPr>
          <w:fldChar w:fldCharType="begin"/>
        </w:r>
        <w:r w:rsidR="002A5D9D">
          <w:rPr>
            <w:noProof/>
            <w:webHidden/>
          </w:rPr>
          <w:instrText xml:space="preserve"> PAGEREF _Toc428362794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2B8B95D3" w14:textId="77777777" w:rsidR="002A5D9D" w:rsidRDefault="00761BF1">
      <w:pPr>
        <w:pStyle w:val="TOC2"/>
        <w:rPr>
          <w:noProof/>
          <w:color w:val="auto"/>
          <w:sz w:val="22"/>
          <w:lang w:val="en-US" w:eastAsia="ja-JP" w:bidi="ar-SA"/>
        </w:rPr>
      </w:pPr>
      <w:hyperlink w:anchor="_Toc428362795" w:history="1">
        <w:r w:rsidR="002A5D9D" w:rsidRPr="0001523E">
          <w:rPr>
            <w:rStyle w:val="Hyperlink"/>
            <w:noProof/>
          </w:rPr>
          <w:t>System Center 2012 R2 Datacenter</w:t>
        </w:r>
        <w:r w:rsidR="002A5D9D">
          <w:rPr>
            <w:noProof/>
            <w:webHidden/>
          </w:rPr>
          <w:tab/>
        </w:r>
        <w:r w:rsidR="002A5D9D">
          <w:rPr>
            <w:noProof/>
            <w:webHidden/>
          </w:rPr>
          <w:fldChar w:fldCharType="begin"/>
        </w:r>
        <w:r w:rsidR="002A5D9D">
          <w:rPr>
            <w:noProof/>
            <w:webHidden/>
          </w:rPr>
          <w:instrText xml:space="preserve"> PAGEREF _Toc428362795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24FF8809" w14:textId="77777777" w:rsidR="002A5D9D" w:rsidRDefault="00761BF1">
      <w:pPr>
        <w:pStyle w:val="TOC2"/>
        <w:rPr>
          <w:noProof/>
          <w:color w:val="auto"/>
          <w:sz w:val="22"/>
          <w:lang w:val="en-US" w:eastAsia="ja-JP" w:bidi="ar-SA"/>
        </w:rPr>
      </w:pPr>
      <w:hyperlink w:anchor="_Toc428362796" w:history="1">
        <w:r w:rsidR="002A5D9D" w:rsidRPr="0001523E">
          <w:rPr>
            <w:rStyle w:val="Hyperlink"/>
            <w:noProof/>
          </w:rPr>
          <w:t>System Center 2012 R2 Standard</w:t>
        </w:r>
        <w:r w:rsidR="002A5D9D">
          <w:rPr>
            <w:noProof/>
            <w:webHidden/>
          </w:rPr>
          <w:tab/>
        </w:r>
        <w:r w:rsidR="002A5D9D">
          <w:rPr>
            <w:noProof/>
            <w:webHidden/>
          </w:rPr>
          <w:fldChar w:fldCharType="begin"/>
        </w:r>
        <w:r w:rsidR="002A5D9D">
          <w:rPr>
            <w:noProof/>
            <w:webHidden/>
          </w:rPr>
          <w:instrText xml:space="preserve"> PAGEREF _Toc428362796 \h </w:instrText>
        </w:r>
        <w:r w:rsidR="002A5D9D">
          <w:rPr>
            <w:noProof/>
            <w:webHidden/>
          </w:rPr>
        </w:r>
        <w:r w:rsidR="002A5D9D">
          <w:rPr>
            <w:noProof/>
            <w:webHidden/>
          </w:rPr>
          <w:fldChar w:fldCharType="separate"/>
        </w:r>
        <w:r w:rsidR="002A5D9D">
          <w:rPr>
            <w:noProof/>
            <w:webHidden/>
          </w:rPr>
          <w:t>20</w:t>
        </w:r>
        <w:r w:rsidR="002A5D9D">
          <w:rPr>
            <w:noProof/>
            <w:webHidden/>
          </w:rPr>
          <w:fldChar w:fldCharType="end"/>
        </w:r>
      </w:hyperlink>
    </w:p>
    <w:p w14:paraId="7A128693" w14:textId="77777777" w:rsidR="002A5D9D" w:rsidRDefault="00761BF1">
      <w:pPr>
        <w:pStyle w:val="TOC2"/>
        <w:rPr>
          <w:noProof/>
          <w:color w:val="auto"/>
          <w:sz w:val="22"/>
          <w:lang w:val="en-US" w:eastAsia="ja-JP" w:bidi="ar-SA"/>
        </w:rPr>
      </w:pPr>
      <w:hyperlink w:anchor="_Toc428362797" w:history="1">
        <w:r w:rsidR="002A5D9D" w:rsidRPr="0001523E">
          <w:rPr>
            <w:rStyle w:val="Hyperlink"/>
            <w:noProof/>
          </w:rPr>
          <w:t>Windows Server 2012 R2 Datacenter</w:t>
        </w:r>
        <w:r w:rsidR="002A5D9D">
          <w:rPr>
            <w:noProof/>
            <w:webHidden/>
          </w:rPr>
          <w:tab/>
        </w:r>
        <w:r w:rsidR="002A5D9D">
          <w:rPr>
            <w:noProof/>
            <w:webHidden/>
          </w:rPr>
          <w:fldChar w:fldCharType="begin"/>
        </w:r>
        <w:r w:rsidR="002A5D9D">
          <w:rPr>
            <w:noProof/>
            <w:webHidden/>
          </w:rPr>
          <w:instrText xml:space="preserve"> PAGEREF _Toc428362797 \h </w:instrText>
        </w:r>
        <w:r w:rsidR="002A5D9D">
          <w:rPr>
            <w:noProof/>
            <w:webHidden/>
          </w:rPr>
        </w:r>
        <w:r w:rsidR="002A5D9D">
          <w:rPr>
            <w:noProof/>
            <w:webHidden/>
          </w:rPr>
          <w:fldChar w:fldCharType="separate"/>
        </w:r>
        <w:r w:rsidR="002A5D9D">
          <w:rPr>
            <w:noProof/>
            <w:webHidden/>
          </w:rPr>
          <w:t>21</w:t>
        </w:r>
        <w:r w:rsidR="002A5D9D">
          <w:rPr>
            <w:noProof/>
            <w:webHidden/>
          </w:rPr>
          <w:fldChar w:fldCharType="end"/>
        </w:r>
      </w:hyperlink>
    </w:p>
    <w:p w14:paraId="33C1B648" w14:textId="77777777" w:rsidR="002A5D9D" w:rsidRDefault="00761BF1">
      <w:pPr>
        <w:pStyle w:val="TOC2"/>
        <w:rPr>
          <w:noProof/>
          <w:color w:val="auto"/>
          <w:sz w:val="22"/>
          <w:lang w:val="en-US" w:eastAsia="ja-JP" w:bidi="ar-SA"/>
        </w:rPr>
      </w:pPr>
      <w:hyperlink w:anchor="_Toc428362798" w:history="1">
        <w:r w:rsidR="002A5D9D" w:rsidRPr="0001523E">
          <w:rPr>
            <w:rStyle w:val="Hyperlink"/>
            <w:noProof/>
          </w:rPr>
          <w:t>Windows Server 2012 R2 Standard</w:t>
        </w:r>
        <w:r w:rsidR="002A5D9D">
          <w:rPr>
            <w:noProof/>
            <w:webHidden/>
          </w:rPr>
          <w:tab/>
        </w:r>
        <w:r w:rsidR="002A5D9D">
          <w:rPr>
            <w:noProof/>
            <w:webHidden/>
          </w:rPr>
          <w:fldChar w:fldCharType="begin"/>
        </w:r>
        <w:r w:rsidR="002A5D9D">
          <w:rPr>
            <w:noProof/>
            <w:webHidden/>
          </w:rPr>
          <w:instrText xml:space="preserve"> PAGEREF _Toc428362798 \h </w:instrText>
        </w:r>
        <w:r w:rsidR="002A5D9D">
          <w:rPr>
            <w:noProof/>
            <w:webHidden/>
          </w:rPr>
        </w:r>
        <w:r w:rsidR="002A5D9D">
          <w:rPr>
            <w:noProof/>
            <w:webHidden/>
          </w:rPr>
          <w:fldChar w:fldCharType="separate"/>
        </w:r>
        <w:r w:rsidR="002A5D9D">
          <w:rPr>
            <w:noProof/>
            <w:webHidden/>
          </w:rPr>
          <w:t>22</w:t>
        </w:r>
        <w:r w:rsidR="002A5D9D">
          <w:rPr>
            <w:noProof/>
            <w:webHidden/>
          </w:rPr>
          <w:fldChar w:fldCharType="end"/>
        </w:r>
      </w:hyperlink>
    </w:p>
    <w:p w14:paraId="297AABD1" w14:textId="77777777" w:rsidR="002A5D9D" w:rsidRDefault="00761BF1">
      <w:pPr>
        <w:pStyle w:val="TOC2"/>
        <w:rPr>
          <w:noProof/>
          <w:color w:val="auto"/>
          <w:sz w:val="22"/>
          <w:lang w:val="en-US" w:eastAsia="ja-JP" w:bidi="ar-SA"/>
        </w:rPr>
      </w:pPr>
      <w:hyperlink w:anchor="_Toc428362799" w:history="1">
        <w:r w:rsidR="002A5D9D" w:rsidRPr="0001523E">
          <w:rPr>
            <w:rStyle w:val="Hyperlink"/>
            <w:noProof/>
          </w:rPr>
          <w:t>Windows Server 2012 R2 Essentials</w:t>
        </w:r>
        <w:r w:rsidR="002A5D9D">
          <w:rPr>
            <w:noProof/>
            <w:webHidden/>
          </w:rPr>
          <w:tab/>
        </w:r>
        <w:r w:rsidR="002A5D9D">
          <w:rPr>
            <w:noProof/>
            <w:webHidden/>
          </w:rPr>
          <w:fldChar w:fldCharType="begin"/>
        </w:r>
        <w:r w:rsidR="002A5D9D">
          <w:rPr>
            <w:noProof/>
            <w:webHidden/>
          </w:rPr>
          <w:instrText xml:space="preserve"> PAGEREF _Toc428362799 \h </w:instrText>
        </w:r>
        <w:r w:rsidR="002A5D9D">
          <w:rPr>
            <w:noProof/>
            <w:webHidden/>
          </w:rPr>
        </w:r>
        <w:r w:rsidR="002A5D9D">
          <w:rPr>
            <w:noProof/>
            <w:webHidden/>
          </w:rPr>
          <w:fldChar w:fldCharType="separate"/>
        </w:r>
        <w:r w:rsidR="002A5D9D">
          <w:rPr>
            <w:noProof/>
            <w:webHidden/>
          </w:rPr>
          <w:t>23</w:t>
        </w:r>
        <w:r w:rsidR="002A5D9D">
          <w:rPr>
            <w:noProof/>
            <w:webHidden/>
          </w:rPr>
          <w:fldChar w:fldCharType="end"/>
        </w:r>
      </w:hyperlink>
    </w:p>
    <w:p w14:paraId="621E4B96"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00" w:history="1">
        <w:r w:rsidR="002A5D9D" w:rsidRPr="0001523E">
          <w:rPr>
            <w:rStyle w:val="Hyperlink"/>
            <w:noProof/>
          </w:rPr>
          <w:t>Modelo de Licença Por Núcleo</w:t>
        </w:r>
        <w:r w:rsidR="002A5D9D">
          <w:rPr>
            <w:noProof/>
            <w:webHidden/>
          </w:rPr>
          <w:tab/>
        </w:r>
        <w:r w:rsidR="002A5D9D">
          <w:rPr>
            <w:noProof/>
            <w:webHidden/>
          </w:rPr>
          <w:fldChar w:fldCharType="begin"/>
        </w:r>
        <w:r w:rsidR="002A5D9D">
          <w:rPr>
            <w:noProof/>
            <w:webHidden/>
          </w:rPr>
          <w:instrText xml:space="preserve"> PAGEREF _Toc428362800 \h </w:instrText>
        </w:r>
        <w:r w:rsidR="002A5D9D">
          <w:rPr>
            <w:noProof/>
            <w:webHidden/>
          </w:rPr>
        </w:r>
        <w:r w:rsidR="002A5D9D">
          <w:rPr>
            <w:noProof/>
            <w:webHidden/>
          </w:rPr>
          <w:fldChar w:fldCharType="separate"/>
        </w:r>
        <w:r w:rsidR="002A5D9D">
          <w:rPr>
            <w:noProof/>
            <w:webHidden/>
          </w:rPr>
          <w:t>26</w:t>
        </w:r>
        <w:r w:rsidR="002A5D9D">
          <w:rPr>
            <w:noProof/>
            <w:webHidden/>
          </w:rPr>
          <w:fldChar w:fldCharType="end"/>
        </w:r>
      </w:hyperlink>
    </w:p>
    <w:p w14:paraId="3F46B174" w14:textId="77777777" w:rsidR="002A5D9D" w:rsidRDefault="00761BF1">
      <w:pPr>
        <w:pStyle w:val="TOC2"/>
        <w:rPr>
          <w:noProof/>
          <w:color w:val="auto"/>
          <w:sz w:val="22"/>
          <w:lang w:val="en-US" w:eastAsia="ja-JP" w:bidi="ar-SA"/>
        </w:rPr>
      </w:pPr>
      <w:hyperlink w:anchor="_Toc428362801" w:history="1">
        <w:r w:rsidR="002A5D9D" w:rsidRPr="0001523E">
          <w:rPr>
            <w:rStyle w:val="Hyperlink"/>
            <w:noProof/>
          </w:rPr>
          <w:t>BizTalk Server 2013 R2 Enterprise</w:t>
        </w:r>
        <w:r w:rsidR="002A5D9D">
          <w:rPr>
            <w:noProof/>
            <w:webHidden/>
          </w:rPr>
          <w:tab/>
        </w:r>
        <w:r w:rsidR="002A5D9D">
          <w:rPr>
            <w:noProof/>
            <w:webHidden/>
          </w:rPr>
          <w:fldChar w:fldCharType="begin"/>
        </w:r>
        <w:r w:rsidR="002A5D9D">
          <w:rPr>
            <w:noProof/>
            <w:webHidden/>
          </w:rPr>
          <w:instrText xml:space="preserve"> PAGEREF _Toc428362801 \h </w:instrText>
        </w:r>
        <w:r w:rsidR="002A5D9D">
          <w:rPr>
            <w:noProof/>
            <w:webHidden/>
          </w:rPr>
        </w:r>
        <w:r w:rsidR="002A5D9D">
          <w:rPr>
            <w:noProof/>
            <w:webHidden/>
          </w:rPr>
          <w:fldChar w:fldCharType="separate"/>
        </w:r>
        <w:r w:rsidR="002A5D9D">
          <w:rPr>
            <w:noProof/>
            <w:webHidden/>
          </w:rPr>
          <w:t>27</w:t>
        </w:r>
        <w:r w:rsidR="002A5D9D">
          <w:rPr>
            <w:noProof/>
            <w:webHidden/>
          </w:rPr>
          <w:fldChar w:fldCharType="end"/>
        </w:r>
      </w:hyperlink>
    </w:p>
    <w:p w14:paraId="16128191" w14:textId="77777777" w:rsidR="002A5D9D" w:rsidRDefault="00761BF1">
      <w:pPr>
        <w:pStyle w:val="TOC2"/>
        <w:rPr>
          <w:noProof/>
          <w:color w:val="auto"/>
          <w:sz w:val="22"/>
          <w:lang w:val="en-US" w:eastAsia="ja-JP" w:bidi="ar-SA"/>
        </w:rPr>
      </w:pPr>
      <w:hyperlink w:anchor="_Toc428362802" w:history="1">
        <w:r w:rsidR="002A5D9D" w:rsidRPr="0001523E">
          <w:rPr>
            <w:rStyle w:val="Hyperlink"/>
            <w:noProof/>
          </w:rPr>
          <w:t>BizTalk Server 2013 R2 Standard</w:t>
        </w:r>
        <w:r w:rsidR="002A5D9D">
          <w:rPr>
            <w:noProof/>
            <w:webHidden/>
          </w:rPr>
          <w:tab/>
        </w:r>
        <w:r w:rsidR="002A5D9D">
          <w:rPr>
            <w:noProof/>
            <w:webHidden/>
          </w:rPr>
          <w:fldChar w:fldCharType="begin"/>
        </w:r>
        <w:r w:rsidR="002A5D9D">
          <w:rPr>
            <w:noProof/>
            <w:webHidden/>
          </w:rPr>
          <w:instrText xml:space="preserve"> PAGEREF _Toc428362802 \h </w:instrText>
        </w:r>
        <w:r w:rsidR="002A5D9D">
          <w:rPr>
            <w:noProof/>
            <w:webHidden/>
          </w:rPr>
        </w:r>
        <w:r w:rsidR="002A5D9D">
          <w:rPr>
            <w:noProof/>
            <w:webHidden/>
          </w:rPr>
          <w:fldChar w:fldCharType="separate"/>
        </w:r>
        <w:r w:rsidR="002A5D9D">
          <w:rPr>
            <w:noProof/>
            <w:webHidden/>
          </w:rPr>
          <w:t>28</w:t>
        </w:r>
        <w:r w:rsidR="002A5D9D">
          <w:rPr>
            <w:noProof/>
            <w:webHidden/>
          </w:rPr>
          <w:fldChar w:fldCharType="end"/>
        </w:r>
      </w:hyperlink>
    </w:p>
    <w:p w14:paraId="5F0143A8" w14:textId="77777777" w:rsidR="002A5D9D" w:rsidRDefault="00761BF1">
      <w:pPr>
        <w:pStyle w:val="TOC2"/>
        <w:rPr>
          <w:noProof/>
          <w:color w:val="auto"/>
          <w:sz w:val="22"/>
          <w:lang w:val="en-US" w:eastAsia="ja-JP" w:bidi="ar-SA"/>
        </w:rPr>
      </w:pPr>
      <w:hyperlink w:anchor="_Toc428362803" w:history="1">
        <w:r w:rsidR="002A5D9D" w:rsidRPr="0001523E">
          <w:rPr>
            <w:rStyle w:val="Hyperlink"/>
            <w:noProof/>
          </w:rPr>
          <w:t>BizTalk Server 2013 R2 Branch</w:t>
        </w:r>
        <w:r w:rsidR="002A5D9D">
          <w:rPr>
            <w:noProof/>
            <w:webHidden/>
          </w:rPr>
          <w:tab/>
        </w:r>
        <w:r w:rsidR="002A5D9D">
          <w:rPr>
            <w:noProof/>
            <w:webHidden/>
          </w:rPr>
          <w:fldChar w:fldCharType="begin"/>
        </w:r>
        <w:r w:rsidR="002A5D9D">
          <w:rPr>
            <w:noProof/>
            <w:webHidden/>
          </w:rPr>
          <w:instrText xml:space="preserve"> PAGEREF _Toc428362803 \h </w:instrText>
        </w:r>
        <w:r w:rsidR="002A5D9D">
          <w:rPr>
            <w:noProof/>
            <w:webHidden/>
          </w:rPr>
        </w:r>
        <w:r w:rsidR="002A5D9D">
          <w:rPr>
            <w:noProof/>
            <w:webHidden/>
          </w:rPr>
          <w:fldChar w:fldCharType="separate"/>
        </w:r>
        <w:r w:rsidR="002A5D9D">
          <w:rPr>
            <w:noProof/>
            <w:webHidden/>
          </w:rPr>
          <w:t>28</w:t>
        </w:r>
        <w:r w:rsidR="002A5D9D">
          <w:rPr>
            <w:noProof/>
            <w:webHidden/>
          </w:rPr>
          <w:fldChar w:fldCharType="end"/>
        </w:r>
      </w:hyperlink>
    </w:p>
    <w:p w14:paraId="4E8D75C6" w14:textId="77777777" w:rsidR="002A5D9D" w:rsidRDefault="00761BF1">
      <w:pPr>
        <w:pStyle w:val="TOC2"/>
        <w:rPr>
          <w:noProof/>
          <w:color w:val="auto"/>
          <w:sz w:val="22"/>
          <w:lang w:val="en-US" w:eastAsia="ja-JP" w:bidi="ar-SA"/>
        </w:rPr>
      </w:pPr>
      <w:hyperlink w:anchor="_Toc428362804" w:history="1">
        <w:r w:rsidR="002A5D9D" w:rsidRPr="0001523E">
          <w:rPr>
            <w:rStyle w:val="Hyperlink"/>
            <w:noProof/>
          </w:rPr>
          <w:t>Microsoft Dynamics AX 2012 R3 Standard Commerce Server Core</w:t>
        </w:r>
        <w:r w:rsidR="002A5D9D">
          <w:rPr>
            <w:noProof/>
            <w:webHidden/>
          </w:rPr>
          <w:tab/>
        </w:r>
        <w:r w:rsidR="002A5D9D">
          <w:rPr>
            <w:noProof/>
            <w:webHidden/>
          </w:rPr>
          <w:fldChar w:fldCharType="begin"/>
        </w:r>
        <w:r w:rsidR="002A5D9D">
          <w:rPr>
            <w:noProof/>
            <w:webHidden/>
          </w:rPr>
          <w:instrText xml:space="preserve"> PAGEREF _Toc428362804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23EBFC6E" w14:textId="77777777" w:rsidR="002A5D9D" w:rsidRDefault="00761BF1">
      <w:pPr>
        <w:pStyle w:val="TOC2"/>
        <w:rPr>
          <w:noProof/>
          <w:color w:val="auto"/>
          <w:sz w:val="22"/>
          <w:lang w:val="en-US" w:eastAsia="ja-JP" w:bidi="ar-SA"/>
        </w:rPr>
      </w:pPr>
      <w:hyperlink w:anchor="_Toc428362805" w:history="1">
        <w:r w:rsidR="002A5D9D" w:rsidRPr="0001523E">
          <w:rPr>
            <w:rStyle w:val="Hyperlink"/>
            <w:noProof/>
          </w:rPr>
          <w:t>SQL Server 2014 Enterprise Core</w:t>
        </w:r>
        <w:r w:rsidR="002A5D9D">
          <w:rPr>
            <w:noProof/>
            <w:webHidden/>
          </w:rPr>
          <w:tab/>
        </w:r>
        <w:r w:rsidR="002A5D9D">
          <w:rPr>
            <w:noProof/>
            <w:webHidden/>
          </w:rPr>
          <w:fldChar w:fldCharType="begin"/>
        </w:r>
        <w:r w:rsidR="002A5D9D">
          <w:rPr>
            <w:noProof/>
            <w:webHidden/>
          </w:rPr>
          <w:instrText xml:space="preserve"> PAGEREF _Toc428362805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2F3FD716" w14:textId="77777777" w:rsidR="002A5D9D" w:rsidRDefault="00761BF1">
      <w:pPr>
        <w:pStyle w:val="TOC2"/>
        <w:rPr>
          <w:noProof/>
          <w:color w:val="auto"/>
          <w:sz w:val="22"/>
          <w:lang w:val="en-US" w:eastAsia="ja-JP" w:bidi="ar-SA"/>
        </w:rPr>
      </w:pPr>
      <w:hyperlink w:anchor="_Toc428362806" w:history="1">
        <w:r w:rsidR="002A5D9D" w:rsidRPr="0001523E">
          <w:rPr>
            <w:rStyle w:val="Hyperlink"/>
            <w:noProof/>
          </w:rPr>
          <w:t>SQL Server 2014 Standard Core</w:t>
        </w:r>
        <w:r w:rsidR="002A5D9D">
          <w:rPr>
            <w:noProof/>
            <w:webHidden/>
          </w:rPr>
          <w:tab/>
        </w:r>
        <w:r w:rsidR="002A5D9D">
          <w:rPr>
            <w:noProof/>
            <w:webHidden/>
          </w:rPr>
          <w:fldChar w:fldCharType="begin"/>
        </w:r>
        <w:r w:rsidR="002A5D9D">
          <w:rPr>
            <w:noProof/>
            <w:webHidden/>
          </w:rPr>
          <w:instrText xml:space="preserve"> PAGEREF _Toc428362806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3F2B39A3" w14:textId="77777777" w:rsidR="002A5D9D" w:rsidRDefault="00761BF1">
      <w:pPr>
        <w:pStyle w:val="TOC2"/>
        <w:rPr>
          <w:noProof/>
          <w:color w:val="auto"/>
          <w:sz w:val="22"/>
          <w:lang w:val="en-US" w:eastAsia="ja-JP" w:bidi="ar-SA"/>
        </w:rPr>
      </w:pPr>
      <w:hyperlink w:anchor="_Toc428362807" w:history="1">
        <w:r w:rsidR="002A5D9D" w:rsidRPr="0001523E">
          <w:rPr>
            <w:rStyle w:val="Hyperlink"/>
            <w:noProof/>
          </w:rPr>
          <w:t>SQL Server 2014 Web Core</w:t>
        </w:r>
        <w:r w:rsidR="002A5D9D">
          <w:rPr>
            <w:noProof/>
            <w:webHidden/>
          </w:rPr>
          <w:tab/>
        </w:r>
        <w:r w:rsidR="002A5D9D">
          <w:rPr>
            <w:noProof/>
            <w:webHidden/>
          </w:rPr>
          <w:fldChar w:fldCharType="begin"/>
        </w:r>
        <w:r w:rsidR="002A5D9D">
          <w:rPr>
            <w:noProof/>
            <w:webHidden/>
          </w:rPr>
          <w:instrText xml:space="preserve"> PAGEREF _Toc428362807 \h </w:instrText>
        </w:r>
        <w:r w:rsidR="002A5D9D">
          <w:rPr>
            <w:noProof/>
            <w:webHidden/>
          </w:rPr>
        </w:r>
        <w:r w:rsidR="002A5D9D">
          <w:rPr>
            <w:noProof/>
            <w:webHidden/>
          </w:rPr>
          <w:fldChar w:fldCharType="separate"/>
        </w:r>
        <w:r w:rsidR="002A5D9D">
          <w:rPr>
            <w:noProof/>
            <w:webHidden/>
          </w:rPr>
          <w:t>30</w:t>
        </w:r>
        <w:r w:rsidR="002A5D9D">
          <w:rPr>
            <w:noProof/>
            <w:webHidden/>
          </w:rPr>
          <w:fldChar w:fldCharType="end"/>
        </w:r>
      </w:hyperlink>
    </w:p>
    <w:p w14:paraId="784F0977"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08" w:history="1">
        <w:r w:rsidR="002A5D9D" w:rsidRPr="0001523E">
          <w:rPr>
            <w:rStyle w:val="Hyperlink"/>
            <w:noProof/>
          </w:rPr>
          <w:t>Modelo SAL (Licença de Acesso para Assinantes) (Produtos e Serviços que não Sejam Online)</w:t>
        </w:r>
        <w:r w:rsidR="002A5D9D">
          <w:rPr>
            <w:noProof/>
            <w:webHidden/>
          </w:rPr>
          <w:tab/>
        </w:r>
        <w:r w:rsidR="002A5D9D">
          <w:rPr>
            <w:noProof/>
            <w:webHidden/>
          </w:rPr>
          <w:fldChar w:fldCharType="begin"/>
        </w:r>
        <w:r w:rsidR="002A5D9D">
          <w:rPr>
            <w:noProof/>
            <w:webHidden/>
          </w:rPr>
          <w:instrText xml:space="preserve"> PAGEREF _Toc428362808 \h </w:instrText>
        </w:r>
        <w:r w:rsidR="002A5D9D">
          <w:rPr>
            <w:noProof/>
            <w:webHidden/>
          </w:rPr>
        </w:r>
        <w:r w:rsidR="002A5D9D">
          <w:rPr>
            <w:noProof/>
            <w:webHidden/>
          </w:rPr>
          <w:fldChar w:fldCharType="separate"/>
        </w:r>
        <w:r w:rsidR="002A5D9D">
          <w:rPr>
            <w:noProof/>
            <w:webHidden/>
          </w:rPr>
          <w:t>31</w:t>
        </w:r>
        <w:r w:rsidR="002A5D9D">
          <w:rPr>
            <w:noProof/>
            <w:webHidden/>
          </w:rPr>
          <w:fldChar w:fldCharType="end"/>
        </w:r>
      </w:hyperlink>
    </w:p>
    <w:p w14:paraId="0B2AFF9D" w14:textId="77777777" w:rsidR="002A5D9D" w:rsidRDefault="00761BF1">
      <w:pPr>
        <w:pStyle w:val="TOC2"/>
        <w:rPr>
          <w:noProof/>
          <w:color w:val="auto"/>
          <w:sz w:val="22"/>
          <w:lang w:val="en-US" w:eastAsia="ja-JP" w:bidi="ar-SA"/>
        </w:rPr>
      </w:pPr>
      <w:hyperlink w:anchor="_Toc428362809" w:history="1">
        <w:r w:rsidR="002A5D9D" w:rsidRPr="0001523E">
          <w:rPr>
            <w:rStyle w:val="Hyperlink"/>
            <w:noProof/>
          </w:rPr>
          <w:t>Análise Avançada contra Ameaças 2016</w:t>
        </w:r>
        <w:r w:rsidR="002A5D9D">
          <w:rPr>
            <w:noProof/>
            <w:webHidden/>
          </w:rPr>
          <w:tab/>
        </w:r>
        <w:r w:rsidR="002A5D9D">
          <w:rPr>
            <w:noProof/>
            <w:webHidden/>
          </w:rPr>
          <w:fldChar w:fldCharType="begin"/>
        </w:r>
        <w:r w:rsidR="002A5D9D">
          <w:rPr>
            <w:noProof/>
            <w:webHidden/>
          </w:rPr>
          <w:instrText xml:space="preserve"> PAGEREF _Toc428362809 \h </w:instrText>
        </w:r>
        <w:r w:rsidR="002A5D9D">
          <w:rPr>
            <w:noProof/>
            <w:webHidden/>
          </w:rPr>
        </w:r>
        <w:r w:rsidR="002A5D9D">
          <w:rPr>
            <w:noProof/>
            <w:webHidden/>
          </w:rPr>
          <w:fldChar w:fldCharType="separate"/>
        </w:r>
        <w:r w:rsidR="002A5D9D">
          <w:rPr>
            <w:noProof/>
            <w:webHidden/>
          </w:rPr>
          <w:t>35</w:t>
        </w:r>
        <w:r w:rsidR="002A5D9D">
          <w:rPr>
            <w:noProof/>
            <w:webHidden/>
          </w:rPr>
          <w:fldChar w:fldCharType="end"/>
        </w:r>
      </w:hyperlink>
    </w:p>
    <w:p w14:paraId="0B9CD460" w14:textId="77777777" w:rsidR="002A5D9D" w:rsidRDefault="00761BF1">
      <w:pPr>
        <w:pStyle w:val="TOC2"/>
        <w:rPr>
          <w:noProof/>
          <w:color w:val="auto"/>
          <w:sz w:val="22"/>
          <w:lang w:val="en-US" w:eastAsia="ja-JP" w:bidi="ar-SA"/>
        </w:rPr>
      </w:pPr>
      <w:hyperlink w:anchor="_Toc428362810" w:history="1">
        <w:r w:rsidR="002A5D9D" w:rsidRPr="0001523E">
          <w:rPr>
            <w:rStyle w:val="Hyperlink"/>
            <w:noProof/>
          </w:rPr>
          <w:t>Exchange Server 2016 Standard e Enterprise</w:t>
        </w:r>
        <w:r w:rsidR="002A5D9D">
          <w:rPr>
            <w:noProof/>
            <w:webHidden/>
          </w:rPr>
          <w:tab/>
        </w:r>
        <w:r w:rsidR="002A5D9D">
          <w:rPr>
            <w:noProof/>
            <w:webHidden/>
          </w:rPr>
          <w:fldChar w:fldCharType="begin"/>
        </w:r>
        <w:r w:rsidR="002A5D9D">
          <w:rPr>
            <w:noProof/>
            <w:webHidden/>
          </w:rPr>
          <w:instrText xml:space="preserve"> PAGEREF _Toc428362810 \h </w:instrText>
        </w:r>
        <w:r w:rsidR="002A5D9D">
          <w:rPr>
            <w:noProof/>
            <w:webHidden/>
          </w:rPr>
        </w:r>
        <w:r w:rsidR="002A5D9D">
          <w:rPr>
            <w:noProof/>
            <w:webHidden/>
          </w:rPr>
          <w:fldChar w:fldCharType="separate"/>
        </w:r>
        <w:r w:rsidR="002A5D9D">
          <w:rPr>
            <w:noProof/>
            <w:webHidden/>
          </w:rPr>
          <w:t>35</w:t>
        </w:r>
        <w:r w:rsidR="002A5D9D">
          <w:rPr>
            <w:noProof/>
            <w:webHidden/>
          </w:rPr>
          <w:fldChar w:fldCharType="end"/>
        </w:r>
      </w:hyperlink>
    </w:p>
    <w:p w14:paraId="1A8C0C0B" w14:textId="77777777" w:rsidR="002A5D9D" w:rsidRDefault="00761BF1">
      <w:pPr>
        <w:pStyle w:val="TOC2"/>
        <w:rPr>
          <w:noProof/>
          <w:color w:val="auto"/>
          <w:sz w:val="22"/>
          <w:lang w:val="en-US" w:eastAsia="ja-JP" w:bidi="ar-SA"/>
        </w:rPr>
      </w:pPr>
      <w:hyperlink w:anchor="_Toc428362811" w:history="1">
        <w:r w:rsidR="002A5D9D" w:rsidRPr="0001523E">
          <w:rPr>
            <w:rStyle w:val="Hyperlink"/>
            <w:noProof/>
          </w:rPr>
          <w:t>Funcionalidade do Microsoft Identity Manager 2016</w:t>
        </w:r>
        <w:r w:rsidR="002A5D9D">
          <w:rPr>
            <w:noProof/>
            <w:webHidden/>
          </w:rPr>
          <w:tab/>
        </w:r>
        <w:r w:rsidR="002A5D9D">
          <w:rPr>
            <w:noProof/>
            <w:webHidden/>
          </w:rPr>
          <w:fldChar w:fldCharType="begin"/>
        </w:r>
        <w:r w:rsidR="002A5D9D">
          <w:rPr>
            <w:noProof/>
            <w:webHidden/>
          </w:rPr>
          <w:instrText xml:space="preserve"> PAGEREF _Toc428362811 \h </w:instrText>
        </w:r>
        <w:r w:rsidR="002A5D9D">
          <w:rPr>
            <w:noProof/>
            <w:webHidden/>
          </w:rPr>
        </w:r>
        <w:r w:rsidR="002A5D9D">
          <w:rPr>
            <w:noProof/>
            <w:webHidden/>
          </w:rPr>
          <w:fldChar w:fldCharType="separate"/>
        </w:r>
        <w:r w:rsidR="002A5D9D">
          <w:rPr>
            <w:noProof/>
            <w:webHidden/>
          </w:rPr>
          <w:t>37</w:t>
        </w:r>
        <w:r w:rsidR="002A5D9D">
          <w:rPr>
            <w:noProof/>
            <w:webHidden/>
          </w:rPr>
          <w:fldChar w:fldCharType="end"/>
        </w:r>
      </w:hyperlink>
    </w:p>
    <w:p w14:paraId="09B6B912" w14:textId="77777777" w:rsidR="002A5D9D" w:rsidRDefault="00761BF1">
      <w:pPr>
        <w:pStyle w:val="TOC2"/>
        <w:rPr>
          <w:noProof/>
          <w:color w:val="auto"/>
          <w:sz w:val="22"/>
          <w:lang w:val="en-US" w:eastAsia="ja-JP" w:bidi="ar-SA"/>
        </w:rPr>
      </w:pPr>
      <w:hyperlink w:anchor="_Toc428362812" w:history="1">
        <w:r w:rsidR="002A5D9D" w:rsidRPr="0001523E">
          <w:rPr>
            <w:rStyle w:val="Hyperlink"/>
            <w:noProof/>
          </w:rPr>
          <w:t>Microsoft Application Virtualization Hosting para Desktops</w:t>
        </w:r>
        <w:r w:rsidR="002A5D9D">
          <w:rPr>
            <w:noProof/>
            <w:webHidden/>
          </w:rPr>
          <w:tab/>
        </w:r>
        <w:r w:rsidR="002A5D9D">
          <w:rPr>
            <w:noProof/>
            <w:webHidden/>
          </w:rPr>
          <w:fldChar w:fldCharType="begin"/>
        </w:r>
        <w:r w:rsidR="002A5D9D">
          <w:rPr>
            <w:noProof/>
            <w:webHidden/>
          </w:rPr>
          <w:instrText xml:space="preserve"> PAGEREF _Toc428362812 \h </w:instrText>
        </w:r>
        <w:r w:rsidR="002A5D9D">
          <w:rPr>
            <w:noProof/>
            <w:webHidden/>
          </w:rPr>
        </w:r>
        <w:r w:rsidR="002A5D9D">
          <w:rPr>
            <w:noProof/>
            <w:webHidden/>
          </w:rPr>
          <w:fldChar w:fldCharType="separate"/>
        </w:r>
        <w:r w:rsidR="002A5D9D">
          <w:rPr>
            <w:noProof/>
            <w:webHidden/>
          </w:rPr>
          <w:t>37</w:t>
        </w:r>
        <w:r w:rsidR="002A5D9D">
          <w:rPr>
            <w:noProof/>
            <w:webHidden/>
          </w:rPr>
          <w:fldChar w:fldCharType="end"/>
        </w:r>
      </w:hyperlink>
    </w:p>
    <w:p w14:paraId="41E6AE6C" w14:textId="77777777" w:rsidR="002A5D9D" w:rsidRDefault="00761BF1">
      <w:pPr>
        <w:pStyle w:val="TOC2"/>
        <w:rPr>
          <w:noProof/>
          <w:color w:val="auto"/>
          <w:sz w:val="22"/>
          <w:lang w:val="en-US" w:eastAsia="ja-JP" w:bidi="ar-SA"/>
        </w:rPr>
      </w:pPr>
      <w:hyperlink w:anchor="_Toc428362813" w:history="1">
        <w:r w:rsidR="002A5D9D" w:rsidRPr="0001523E">
          <w:rPr>
            <w:rStyle w:val="Hyperlink"/>
            <w:noProof/>
          </w:rPr>
          <w:t>Microsoft Application Virtualization para Serviços de Área de Trabalho Remota</w:t>
        </w:r>
        <w:r w:rsidR="002A5D9D">
          <w:rPr>
            <w:noProof/>
            <w:webHidden/>
          </w:rPr>
          <w:tab/>
        </w:r>
        <w:r w:rsidR="002A5D9D">
          <w:rPr>
            <w:noProof/>
            <w:webHidden/>
          </w:rPr>
          <w:fldChar w:fldCharType="begin"/>
        </w:r>
        <w:r w:rsidR="002A5D9D">
          <w:rPr>
            <w:noProof/>
            <w:webHidden/>
          </w:rPr>
          <w:instrText xml:space="preserve"> PAGEREF _Toc428362813 \h </w:instrText>
        </w:r>
        <w:r w:rsidR="002A5D9D">
          <w:rPr>
            <w:noProof/>
            <w:webHidden/>
          </w:rPr>
        </w:r>
        <w:r w:rsidR="002A5D9D">
          <w:rPr>
            <w:noProof/>
            <w:webHidden/>
          </w:rPr>
          <w:fldChar w:fldCharType="separate"/>
        </w:r>
        <w:r w:rsidR="002A5D9D">
          <w:rPr>
            <w:noProof/>
            <w:webHidden/>
          </w:rPr>
          <w:t>38</w:t>
        </w:r>
        <w:r w:rsidR="002A5D9D">
          <w:rPr>
            <w:noProof/>
            <w:webHidden/>
          </w:rPr>
          <w:fldChar w:fldCharType="end"/>
        </w:r>
      </w:hyperlink>
    </w:p>
    <w:p w14:paraId="49BE38A1" w14:textId="77777777" w:rsidR="002A5D9D" w:rsidRDefault="00761BF1">
      <w:pPr>
        <w:pStyle w:val="TOC2"/>
        <w:rPr>
          <w:noProof/>
          <w:color w:val="auto"/>
          <w:sz w:val="22"/>
          <w:lang w:val="en-US" w:eastAsia="ja-JP" w:bidi="ar-SA"/>
        </w:rPr>
      </w:pPr>
      <w:hyperlink w:anchor="_Toc428362814" w:history="1">
        <w:r w:rsidR="002A5D9D" w:rsidRPr="0001523E">
          <w:rPr>
            <w:rStyle w:val="Hyperlink"/>
            <w:noProof/>
          </w:rPr>
          <w:t>Microsoft Dynamics AX 2012 R3</w:t>
        </w:r>
        <w:r w:rsidR="002A5D9D">
          <w:rPr>
            <w:noProof/>
            <w:webHidden/>
          </w:rPr>
          <w:tab/>
        </w:r>
        <w:r w:rsidR="002A5D9D">
          <w:rPr>
            <w:noProof/>
            <w:webHidden/>
          </w:rPr>
          <w:fldChar w:fldCharType="begin"/>
        </w:r>
        <w:r w:rsidR="002A5D9D">
          <w:rPr>
            <w:noProof/>
            <w:webHidden/>
          </w:rPr>
          <w:instrText xml:space="preserve"> PAGEREF _Toc428362814 \h </w:instrText>
        </w:r>
        <w:r w:rsidR="002A5D9D">
          <w:rPr>
            <w:noProof/>
            <w:webHidden/>
          </w:rPr>
        </w:r>
        <w:r w:rsidR="002A5D9D">
          <w:rPr>
            <w:noProof/>
            <w:webHidden/>
          </w:rPr>
          <w:fldChar w:fldCharType="separate"/>
        </w:r>
        <w:r w:rsidR="002A5D9D">
          <w:rPr>
            <w:noProof/>
            <w:webHidden/>
          </w:rPr>
          <w:t>38</w:t>
        </w:r>
        <w:r w:rsidR="002A5D9D">
          <w:rPr>
            <w:noProof/>
            <w:webHidden/>
          </w:rPr>
          <w:fldChar w:fldCharType="end"/>
        </w:r>
      </w:hyperlink>
    </w:p>
    <w:p w14:paraId="218F58B3" w14:textId="77777777" w:rsidR="002A5D9D" w:rsidRDefault="00761BF1">
      <w:pPr>
        <w:pStyle w:val="TOC2"/>
        <w:rPr>
          <w:noProof/>
          <w:color w:val="auto"/>
          <w:sz w:val="22"/>
          <w:lang w:val="en-US" w:eastAsia="ja-JP" w:bidi="ar-SA"/>
        </w:rPr>
      </w:pPr>
      <w:hyperlink w:anchor="_Toc428362815" w:history="1">
        <w:r w:rsidR="002A5D9D" w:rsidRPr="0001523E">
          <w:rPr>
            <w:rStyle w:val="Hyperlink"/>
            <w:noProof/>
          </w:rPr>
          <w:t>Microsoft Dynamics C5 2012</w:t>
        </w:r>
        <w:r w:rsidR="002A5D9D">
          <w:rPr>
            <w:noProof/>
            <w:webHidden/>
          </w:rPr>
          <w:tab/>
        </w:r>
        <w:r w:rsidR="002A5D9D">
          <w:rPr>
            <w:noProof/>
            <w:webHidden/>
          </w:rPr>
          <w:fldChar w:fldCharType="begin"/>
        </w:r>
        <w:r w:rsidR="002A5D9D">
          <w:rPr>
            <w:noProof/>
            <w:webHidden/>
          </w:rPr>
          <w:instrText xml:space="preserve"> PAGEREF _Toc428362815 \h </w:instrText>
        </w:r>
        <w:r w:rsidR="002A5D9D">
          <w:rPr>
            <w:noProof/>
            <w:webHidden/>
          </w:rPr>
        </w:r>
        <w:r w:rsidR="002A5D9D">
          <w:rPr>
            <w:noProof/>
            <w:webHidden/>
          </w:rPr>
          <w:fldChar w:fldCharType="separate"/>
        </w:r>
        <w:r w:rsidR="002A5D9D">
          <w:rPr>
            <w:noProof/>
            <w:webHidden/>
          </w:rPr>
          <w:t>40</w:t>
        </w:r>
        <w:r w:rsidR="002A5D9D">
          <w:rPr>
            <w:noProof/>
            <w:webHidden/>
          </w:rPr>
          <w:fldChar w:fldCharType="end"/>
        </w:r>
      </w:hyperlink>
    </w:p>
    <w:p w14:paraId="134A8733" w14:textId="77777777" w:rsidR="002A5D9D" w:rsidRDefault="00761BF1">
      <w:pPr>
        <w:pStyle w:val="TOC2"/>
        <w:rPr>
          <w:noProof/>
          <w:color w:val="auto"/>
          <w:sz w:val="22"/>
          <w:lang w:val="en-US" w:eastAsia="ja-JP" w:bidi="ar-SA"/>
        </w:rPr>
      </w:pPr>
      <w:hyperlink w:anchor="_Toc428362816" w:history="1">
        <w:r w:rsidR="002A5D9D" w:rsidRPr="0001523E">
          <w:rPr>
            <w:rStyle w:val="Hyperlink"/>
            <w:noProof/>
          </w:rPr>
          <w:t>Microsoft Dynamics CRM 2015 Service Provider</w:t>
        </w:r>
        <w:r w:rsidR="002A5D9D">
          <w:rPr>
            <w:noProof/>
            <w:webHidden/>
          </w:rPr>
          <w:tab/>
        </w:r>
        <w:r w:rsidR="002A5D9D">
          <w:rPr>
            <w:noProof/>
            <w:webHidden/>
          </w:rPr>
          <w:fldChar w:fldCharType="begin"/>
        </w:r>
        <w:r w:rsidR="002A5D9D">
          <w:rPr>
            <w:noProof/>
            <w:webHidden/>
          </w:rPr>
          <w:instrText xml:space="preserve"> PAGEREF _Toc428362816 \h </w:instrText>
        </w:r>
        <w:r w:rsidR="002A5D9D">
          <w:rPr>
            <w:noProof/>
            <w:webHidden/>
          </w:rPr>
        </w:r>
        <w:r w:rsidR="002A5D9D">
          <w:rPr>
            <w:noProof/>
            <w:webHidden/>
          </w:rPr>
          <w:fldChar w:fldCharType="separate"/>
        </w:r>
        <w:r w:rsidR="002A5D9D">
          <w:rPr>
            <w:noProof/>
            <w:webHidden/>
          </w:rPr>
          <w:t>41</w:t>
        </w:r>
        <w:r w:rsidR="002A5D9D">
          <w:rPr>
            <w:noProof/>
            <w:webHidden/>
          </w:rPr>
          <w:fldChar w:fldCharType="end"/>
        </w:r>
      </w:hyperlink>
    </w:p>
    <w:p w14:paraId="2D315D89" w14:textId="77777777" w:rsidR="002A5D9D" w:rsidRDefault="00761BF1">
      <w:pPr>
        <w:pStyle w:val="TOC2"/>
        <w:rPr>
          <w:noProof/>
          <w:color w:val="auto"/>
          <w:sz w:val="22"/>
          <w:lang w:val="en-US" w:eastAsia="ja-JP" w:bidi="ar-SA"/>
        </w:rPr>
      </w:pPr>
      <w:hyperlink w:anchor="_Toc428362817" w:history="1">
        <w:r w:rsidR="002A5D9D" w:rsidRPr="0001523E">
          <w:rPr>
            <w:rStyle w:val="Hyperlink"/>
            <w:noProof/>
          </w:rPr>
          <w:t>Microsoft Dynamics GP 2015 R2</w:t>
        </w:r>
        <w:r w:rsidR="002A5D9D">
          <w:rPr>
            <w:noProof/>
            <w:webHidden/>
          </w:rPr>
          <w:tab/>
        </w:r>
        <w:r w:rsidR="002A5D9D">
          <w:rPr>
            <w:noProof/>
            <w:webHidden/>
          </w:rPr>
          <w:fldChar w:fldCharType="begin"/>
        </w:r>
        <w:r w:rsidR="002A5D9D">
          <w:rPr>
            <w:noProof/>
            <w:webHidden/>
          </w:rPr>
          <w:instrText xml:space="preserve"> PAGEREF _Toc428362817 \h </w:instrText>
        </w:r>
        <w:r w:rsidR="002A5D9D">
          <w:rPr>
            <w:noProof/>
            <w:webHidden/>
          </w:rPr>
        </w:r>
        <w:r w:rsidR="002A5D9D">
          <w:rPr>
            <w:noProof/>
            <w:webHidden/>
          </w:rPr>
          <w:fldChar w:fldCharType="separate"/>
        </w:r>
        <w:r w:rsidR="002A5D9D">
          <w:rPr>
            <w:noProof/>
            <w:webHidden/>
          </w:rPr>
          <w:t>41</w:t>
        </w:r>
        <w:r w:rsidR="002A5D9D">
          <w:rPr>
            <w:noProof/>
            <w:webHidden/>
          </w:rPr>
          <w:fldChar w:fldCharType="end"/>
        </w:r>
      </w:hyperlink>
    </w:p>
    <w:p w14:paraId="59DE187A" w14:textId="77777777" w:rsidR="002A5D9D" w:rsidRDefault="00761BF1">
      <w:pPr>
        <w:pStyle w:val="TOC2"/>
        <w:rPr>
          <w:noProof/>
          <w:color w:val="auto"/>
          <w:sz w:val="22"/>
          <w:lang w:val="en-US" w:eastAsia="ja-JP" w:bidi="ar-SA"/>
        </w:rPr>
      </w:pPr>
      <w:hyperlink w:anchor="_Toc428362818" w:history="1">
        <w:r w:rsidR="002A5D9D" w:rsidRPr="0001523E">
          <w:rPr>
            <w:rStyle w:val="Hyperlink"/>
            <w:noProof/>
          </w:rPr>
          <w:t>Microsoft Dynamics NAV 2015</w:t>
        </w:r>
        <w:r w:rsidR="002A5D9D">
          <w:rPr>
            <w:noProof/>
            <w:webHidden/>
          </w:rPr>
          <w:tab/>
        </w:r>
        <w:r w:rsidR="002A5D9D">
          <w:rPr>
            <w:noProof/>
            <w:webHidden/>
          </w:rPr>
          <w:fldChar w:fldCharType="begin"/>
        </w:r>
        <w:r w:rsidR="002A5D9D">
          <w:rPr>
            <w:noProof/>
            <w:webHidden/>
          </w:rPr>
          <w:instrText xml:space="preserve"> PAGEREF _Toc428362818 \h </w:instrText>
        </w:r>
        <w:r w:rsidR="002A5D9D">
          <w:rPr>
            <w:noProof/>
            <w:webHidden/>
          </w:rPr>
        </w:r>
        <w:r w:rsidR="002A5D9D">
          <w:rPr>
            <w:noProof/>
            <w:webHidden/>
          </w:rPr>
          <w:fldChar w:fldCharType="separate"/>
        </w:r>
        <w:r w:rsidR="002A5D9D">
          <w:rPr>
            <w:noProof/>
            <w:webHidden/>
          </w:rPr>
          <w:t>42</w:t>
        </w:r>
        <w:r w:rsidR="002A5D9D">
          <w:rPr>
            <w:noProof/>
            <w:webHidden/>
          </w:rPr>
          <w:fldChar w:fldCharType="end"/>
        </w:r>
      </w:hyperlink>
    </w:p>
    <w:p w14:paraId="385DD3A4" w14:textId="77777777" w:rsidR="002A5D9D" w:rsidRDefault="00761BF1">
      <w:pPr>
        <w:pStyle w:val="TOC2"/>
        <w:rPr>
          <w:noProof/>
          <w:color w:val="auto"/>
          <w:sz w:val="22"/>
          <w:lang w:val="en-US" w:eastAsia="ja-JP" w:bidi="ar-SA"/>
        </w:rPr>
      </w:pPr>
      <w:hyperlink w:anchor="_Toc428362819" w:history="1">
        <w:r w:rsidR="002A5D9D" w:rsidRPr="0001523E">
          <w:rPr>
            <w:rStyle w:val="Hyperlink"/>
            <w:noProof/>
          </w:rPr>
          <w:t>Microsoft Dynamics SL 2015</w:t>
        </w:r>
        <w:r w:rsidR="002A5D9D">
          <w:rPr>
            <w:noProof/>
            <w:webHidden/>
          </w:rPr>
          <w:tab/>
        </w:r>
        <w:r w:rsidR="002A5D9D">
          <w:rPr>
            <w:noProof/>
            <w:webHidden/>
          </w:rPr>
          <w:fldChar w:fldCharType="begin"/>
        </w:r>
        <w:r w:rsidR="002A5D9D">
          <w:rPr>
            <w:noProof/>
            <w:webHidden/>
          </w:rPr>
          <w:instrText xml:space="preserve"> PAGEREF _Toc428362819 \h </w:instrText>
        </w:r>
        <w:r w:rsidR="002A5D9D">
          <w:rPr>
            <w:noProof/>
            <w:webHidden/>
          </w:rPr>
        </w:r>
        <w:r w:rsidR="002A5D9D">
          <w:rPr>
            <w:noProof/>
            <w:webHidden/>
          </w:rPr>
          <w:fldChar w:fldCharType="separate"/>
        </w:r>
        <w:r w:rsidR="002A5D9D">
          <w:rPr>
            <w:noProof/>
            <w:webHidden/>
          </w:rPr>
          <w:t>44</w:t>
        </w:r>
        <w:r w:rsidR="002A5D9D">
          <w:rPr>
            <w:noProof/>
            <w:webHidden/>
          </w:rPr>
          <w:fldChar w:fldCharType="end"/>
        </w:r>
      </w:hyperlink>
    </w:p>
    <w:p w14:paraId="028D13D2" w14:textId="77777777" w:rsidR="002A5D9D" w:rsidRDefault="00761BF1">
      <w:pPr>
        <w:pStyle w:val="TOC2"/>
        <w:rPr>
          <w:noProof/>
          <w:color w:val="auto"/>
          <w:sz w:val="22"/>
          <w:lang w:val="en-US" w:eastAsia="ja-JP" w:bidi="ar-SA"/>
        </w:rPr>
      </w:pPr>
      <w:hyperlink w:anchor="_Toc428362820" w:history="1">
        <w:r w:rsidR="002A5D9D" w:rsidRPr="0001523E">
          <w:rPr>
            <w:rStyle w:val="Hyperlink"/>
            <w:noProof/>
          </w:rPr>
          <w:t>Microsoft User Experience Virtualization Hosting para Desktops v2.1</w:t>
        </w:r>
        <w:r w:rsidR="002A5D9D">
          <w:rPr>
            <w:noProof/>
            <w:webHidden/>
          </w:rPr>
          <w:tab/>
        </w:r>
        <w:r w:rsidR="002A5D9D">
          <w:rPr>
            <w:noProof/>
            <w:webHidden/>
          </w:rPr>
          <w:fldChar w:fldCharType="begin"/>
        </w:r>
        <w:r w:rsidR="002A5D9D">
          <w:rPr>
            <w:noProof/>
            <w:webHidden/>
          </w:rPr>
          <w:instrText xml:space="preserve"> PAGEREF _Toc428362820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793E1F93" w14:textId="77777777" w:rsidR="002A5D9D" w:rsidRDefault="00761BF1">
      <w:pPr>
        <w:pStyle w:val="TOC2"/>
        <w:rPr>
          <w:noProof/>
          <w:color w:val="auto"/>
          <w:sz w:val="22"/>
          <w:lang w:val="en-US" w:eastAsia="ja-JP" w:bidi="ar-SA"/>
        </w:rPr>
      </w:pPr>
      <w:hyperlink w:anchor="_Toc428362821" w:history="1">
        <w:r w:rsidR="002A5D9D" w:rsidRPr="0001523E">
          <w:rPr>
            <w:rStyle w:val="Hyperlink"/>
            <w:noProof/>
          </w:rPr>
          <w:t>Office Multi Language Pack 2013</w:t>
        </w:r>
        <w:r w:rsidR="002A5D9D">
          <w:rPr>
            <w:noProof/>
            <w:webHidden/>
          </w:rPr>
          <w:tab/>
        </w:r>
        <w:r w:rsidR="002A5D9D">
          <w:rPr>
            <w:noProof/>
            <w:webHidden/>
          </w:rPr>
          <w:fldChar w:fldCharType="begin"/>
        </w:r>
        <w:r w:rsidR="002A5D9D">
          <w:rPr>
            <w:noProof/>
            <w:webHidden/>
          </w:rPr>
          <w:instrText xml:space="preserve"> PAGEREF _Toc428362821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5F4E44C3" w14:textId="77777777" w:rsidR="002A5D9D" w:rsidRDefault="00761BF1">
      <w:pPr>
        <w:pStyle w:val="TOC2"/>
        <w:rPr>
          <w:noProof/>
          <w:color w:val="auto"/>
          <w:sz w:val="22"/>
          <w:lang w:val="en-US" w:eastAsia="ja-JP" w:bidi="ar-SA"/>
        </w:rPr>
      </w:pPr>
      <w:hyperlink w:anchor="_Toc428362822" w:history="1">
        <w:r w:rsidR="002A5D9D" w:rsidRPr="0001523E">
          <w:rPr>
            <w:rStyle w:val="Hyperlink"/>
            <w:noProof/>
          </w:rPr>
          <w:t>Office Professional Plus 2016</w:t>
        </w:r>
        <w:r w:rsidR="002A5D9D">
          <w:rPr>
            <w:noProof/>
            <w:webHidden/>
          </w:rPr>
          <w:tab/>
        </w:r>
        <w:r w:rsidR="002A5D9D">
          <w:rPr>
            <w:noProof/>
            <w:webHidden/>
          </w:rPr>
          <w:fldChar w:fldCharType="begin"/>
        </w:r>
        <w:r w:rsidR="002A5D9D">
          <w:rPr>
            <w:noProof/>
            <w:webHidden/>
          </w:rPr>
          <w:instrText xml:space="preserve"> PAGEREF _Toc428362822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58B0CF12" w14:textId="77777777" w:rsidR="002A5D9D" w:rsidRDefault="00761BF1">
      <w:pPr>
        <w:pStyle w:val="TOC2"/>
        <w:rPr>
          <w:noProof/>
          <w:color w:val="auto"/>
          <w:sz w:val="22"/>
          <w:lang w:val="en-US" w:eastAsia="ja-JP" w:bidi="ar-SA"/>
        </w:rPr>
      </w:pPr>
      <w:hyperlink w:anchor="_Toc428362823" w:history="1">
        <w:r w:rsidR="002A5D9D" w:rsidRPr="0001523E">
          <w:rPr>
            <w:rStyle w:val="Hyperlink"/>
            <w:noProof/>
          </w:rPr>
          <w:t>Office Standard 2016</w:t>
        </w:r>
        <w:r w:rsidR="002A5D9D">
          <w:rPr>
            <w:noProof/>
            <w:webHidden/>
          </w:rPr>
          <w:tab/>
        </w:r>
        <w:r w:rsidR="002A5D9D">
          <w:rPr>
            <w:noProof/>
            <w:webHidden/>
          </w:rPr>
          <w:fldChar w:fldCharType="begin"/>
        </w:r>
        <w:r w:rsidR="002A5D9D">
          <w:rPr>
            <w:noProof/>
            <w:webHidden/>
          </w:rPr>
          <w:instrText xml:space="preserve"> PAGEREF _Toc428362823 \h </w:instrText>
        </w:r>
        <w:r w:rsidR="002A5D9D">
          <w:rPr>
            <w:noProof/>
            <w:webHidden/>
          </w:rPr>
        </w:r>
        <w:r w:rsidR="002A5D9D">
          <w:rPr>
            <w:noProof/>
            <w:webHidden/>
          </w:rPr>
          <w:fldChar w:fldCharType="separate"/>
        </w:r>
        <w:r w:rsidR="002A5D9D">
          <w:rPr>
            <w:noProof/>
            <w:webHidden/>
          </w:rPr>
          <w:t>46</w:t>
        </w:r>
        <w:r w:rsidR="002A5D9D">
          <w:rPr>
            <w:noProof/>
            <w:webHidden/>
          </w:rPr>
          <w:fldChar w:fldCharType="end"/>
        </w:r>
      </w:hyperlink>
    </w:p>
    <w:p w14:paraId="1204C467" w14:textId="77777777" w:rsidR="002A5D9D" w:rsidRDefault="00761BF1">
      <w:pPr>
        <w:pStyle w:val="TOC2"/>
        <w:rPr>
          <w:noProof/>
          <w:color w:val="auto"/>
          <w:sz w:val="22"/>
          <w:lang w:val="en-US" w:eastAsia="ja-JP" w:bidi="ar-SA"/>
        </w:rPr>
      </w:pPr>
      <w:hyperlink w:anchor="_Toc428362824" w:history="1">
        <w:r w:rsidR="002A5D9D" w:rsidRPr="0001523E">
          <w:rPr>
            <w:rStyle w:val="Hyperlink"/>
            <w:noProof/>
          </w:rPr>
          <w:t>Productivity Suite</w:t>
        </w:r>
        <w:r w:rsidR="002A5D9D">
          <w:rPr>
            <w:noProof/>
            <w:webHidden/>
          </w:rPr>
          <w:tab/>
        </w:r>
        <w:r w:rsidR="002A5D9D">
          <w:rPr>
            <w:noProof/>
            <w:webHidden/>
          </w:rPr>
          <w:fldChar w:fldCharType="begin"/>
        </w:r>
        <w:r w:rsidR="002A5D9D">
          <w:rPr>
            <w:noProof/>
            <w:webHidden/>
          </w:rPr>
          <w:instrText xml:space="preserve"> PAGEREF _Toc428362824 \h </w:instrText>
        </w:r>
        <w:r w:rsidR="002A5D9D">
          <w:rPr>
            <w:noProof/>
            <w:webHidden/>
          </w:rPr>
        </w:r>
        <w:r w:rsidR="002A5D9D">
          <w:rPr>
            <w:noProof/>
            <w:webHidden/>
          </w:rPr>
          <w:fldChar w:fldCharType="separate"/>
        </w:r>
        <w:r w:rsidR="002A5D9D">
          <w:rPr>
            <w:noProof/>
            <w:webHidden/>
          </w:rPr>
          <w:t>46</w:t>
        </w:r>
        <w:r w:rsidR="002A5D9D">
          <w:rPr>
            <w:noProof/>
            <w:webHidden/>
          </w:rPr>
          <w:fldChar w:fldCharType="end"/>
        </w:r>
      </w:hyperlink>
    </w:p>
    <w:p w14:paraId="5BEF553E" w14:textId="77777777" w:rsidR="002A5D9D" w:rsidRDefault="00761BF1">
      <w:pPr>
        <w:pStyle w:val="TOC2"/>
        <w:rPr>
          <w:noProof/>
          <w:color w:val="auto"/>
          <w:sz w:val="22"/>
          <w:lang w:val="en-US" w:eastAsia="ja-JP" w:bidi="ar-SA"/>
        </w:rPr>
      </w:pPr>
      <w:hyperlink w:anchor="_Toc428362825" w:history="1">
        <w:r w:rsidR="002A5D9D" w:rsidRPr="0001523E">
          <w:rPr>
            <w:rStyle w:val="Hyperlink"/>
            <w:noProof/>
          </w:rPr>
          <w:t>Project 2016 Professional</w:t>
        </w:r>
        <w:r w:rsidR="002A5D9D">
          <w:rPr>
            <w:noProof/>
            <w:webHidden/>
          </w:rPr>
          <w:tab/>
        </w:r>
        <w:r w:rsidR="002A5D9D">
          <w:rPr>
            <w:noProof/>
            <w:webHidden/>
          </w:rPr>
          <w:fldChar w:fldCharType="begin"/>
        </w:r>
        <w:r w:rsidR="002A5D9D">
          <w:rPr>
            <w:noProof/>
            <w:webHidden/>
          </w:rPr>
          <w:instrText xml:space="preserve"> PAGEREF _Toc428362825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07A623B6" w14:textId="77777777" w:rsidR="002A5D9D" w:rsidRDefault="00761BF1">
      <w:pPr>
        <w:pStyle w:val="TOC2"/>
        <w:rPr>
          <w:noProof/>
          <w:color w:val="auto"/>
          <w:sz w:val="22"/>
          <w:lang w:val="en-US" w:eastAsia="ja-JP" w:bidi="ar-SA"/>
        </w:rPr>
      </w:pPr>
      <w:hyperlink w:anchor="_Toc428362826" w:history="1">
        <w:r w:rsidR="002A5D9D" w:rsidRPr="0001523E">
          <w:rPr>
            <w:rStyle w:val="Hyperlink"/>
            <w:noProof/>
          </w:rPr>
          <w:t>Project 2016 Standard</w:t>
        </w:r>
        <w:r w:rsidR="002A5D9D">
          <w:rPr>
            <w:noProof/>
            <w:webHidden/>
          </w:rPr>
          <w:tab/>
        </w:r>
        <w:r w:rsidR="002A5D9D">
          <w:rPr>
            <w:noProof/>
            <w:webHidden/>
          </w:rPr>
          <w:fldChar w:fldCharType="begin"/>
        </w:r>
        <w:r w:rsidR="002A5D9D">
          <w:rPr>
            <w:noProof/>
            <w:webHidden/>
          </w:rPr>
          <w:instrText xml:space="preserve"> PAGEREF _Toc428362826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0BB4BE15" w14:textId="77777777" w:rsidR="002A5D9D" w:rsidRDefault="00761BF1">
      <w:pPr>
        <w:pStyle w:val="TOC2"/>
        <w:rPr>
          <w:noProof/>
          <w:color w:val="auto"/>
          <w:sz w:val="22"/>
          <w:lang w:val="en-US" w:eastAsia="ja-JP" w:bidi="ar-SA"/>
        </w:rPr>
      </w:pPr>
      <w:hyperlink w:anchor="_Toc428362827" w:history="1">
        <w:r w:rsidR="002A5D9D" w:rsidRPr="0001523E">
          <w:rPr>
            <w:rStyle w:val="Hyperlink"/>
            <w:noProof/>
          </w:rPr>
          <w:t>Project Server 2013</w:t>
        </w:r>
        <w:r w:rsidR="002A5D9D">
          <w:rPr>
            <w:noProof/>
            <w:webHidden/>
          </w:rPr>
          <w:tab/>
        </w:r>
        <w:r w:rsidR="002A5D9D">
          <w:rPr>
            <w:noProof/>
            <w:webHidden/>
          </w:rPr>
          <w:fldChar w:fldCharType="begin"/>
        </w:r>
        <w:r w:rsidR="002A5D9D">
          <w:rPr>
            <w:noProof/>
            <w:webHidden/>
          </w:rPr>
          <w:instrText xml:space="preserve"> PAGEREF _Toc428362827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2FECF19D" w14:textId="77777777" w:rsidR="002A5D9D" w:rsidRDefault="00761BF1">
      <w:pPr>
        <w:pStyle w:val="TOC2"/>
        <w:rPr>
          <w:noProof/>
          <w:color w:val="auto"/>
          <w:sz w:val="22"/>
          <w:lang w:val="en-US" w:eastAsia="ja-JP" w:bidi="ar-SA"/>
        </w:rPr>
      </w:pPr>
      <w:hyperlink w:anchor="_Toc428362828" w:history="1">
        <w:r w:rsidR="002A5D9D" w:rsidRPr="0001523E">
          <w:rPr>
            <w:rStyle w:val="Hyperlink"/>
            <w:noProof/>
          </w:rPr>
          <w:t>SharePoint Server 2013</w:t>
        </w:r>
        <w:r w:rsidR="002A5D9D">
          <w:rPr>
            <w:noProof/>
            <w:webHidden/>
          </w:rPr>
          <w:tab/>
        </w:r>
        <w:r w:rsidR="002A5D9D">
          <w:rPr>
            <w:noProof/>
            <w:webHidden/>
          </w:rPr>
          <w:fldChar w:fldCharType="begin"/>
        </w:r>
        <w:r w:rsidR="002A5D9D">
          <w:rPr>
            <w:noProof/>
            <w:webHidden/>
          </w:rPr>
          <w:instrText xml:space="preserve"> PAGEREF _Toc428362828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2FFDE08A" w14:textId="77777777" w:rsidR="002A5D9D" w:rsidRDefault="00761BF1">
      <w:pPr>
        <w:pStyle w:val="TOC2"/>
        <w:rPr>
          <w:noProof/>
          <w:color w:val="auto"/>
          <w:sz w:val="22"/>
          <w:lang w:val="en-US" w:eastAsia="ja-JP" w:bidi="ar-SA"/>
        </w:rPr>
      </w:pPr>
      <w:hyperlink w:anchor="_Toc428362829" w:history="1">
        <w:r w:rsidR="002A5D9D" w:rsidRPr="0001523E">
          <w:rPr>
            <w:rStyle w:val="Hyperlink"/>
            <w:noProof/>
          </w:rPr>
          <w:t>Skype para Servidor Corporativo 2015</w:t>
        </w:r>
        <w:r w:rsidR="002A5D9D">
          <w:rPr>
            <w:noProof/>
            <w:webHidden/>
          </w:rPr>
          <w:tab/>
        </w:r>
        <w:r w:rsidR="002A5D9D">
          <w:rPr>
            <w:noProof/>
            <w:webHidden/>
          </w:rPr>
          <w:fldChar w:fldCharType="begin"/>
        </w:r>
        <w:r w:rsidR="002A5D9D">
          <w:rPr>
            <w:noProof/>
            <w:webHidden/>
          </w:rPr>
          <w:instrText xml:space="preserve"> PAGEREF _Toc428362829 \h </w:instrText>
        </w:r>
        <w:r w:rsidR="002A5D9D">
          <w:rPr>
            <w:noProof/>
            <w:webHidden/>
          </w:rPr>
        </w:r>
        <w:r w:rsidR="002A5D9D">
          <w:rPr>
            <w:noProof/>
            <w:webHidden/>
          </w:rPr>
          <w:fldChar w:fldCharType="separate"/>
        </w:r>
        <w:r w:rsidR="002A5D9D">
          <w:rPr>
            <w:noProof/>
            <w:webHidden/>
          </w:rPr>
          <w:t>48</w:t>
        </w:r>
        <w:r w:rsidR="002A5D9D">
          <w:rPr>
            <w:noProof/>
            <w:webHidden/>
          </w:rPr>
          <w:fldChar w:fldCharType="end"/>
        </w:r>
      </w:hyperlink>
    </w:p>
    <w:p w14:paraId="399BD311" w14:textId="77777777" w:rsidR="002A5D9D" w:rsidRDefault="00761BF1">
      <w:pPr>
        <w:pStyle w:val="TOC2"/>
        <w:rPr>
          <w:noProof/>
          <w:color w:val="auto"/>
          <w:sz w:val="22"/>
          <w:lang w:val="en-US" w:eastAsia="ja-JP" w:bidi="ar-SA"/>
        </w:rPr>
      </w:pPr>
      <w:hyperlink w:anchor="_Toc428362830" w:history="1">
        <w:r w:rsidR="002A5D9D" w:rsidRPr="0001523E">
          <w:rPr>
            <w:rStyle w:val="Hyperlink"/>
            <w:noProof/>
          </w:rPr>
          <w:t>SQL Server 2014 Standard</w:t>
        </w:r>
        <w:r w:rsidR="002A5D9D">
          <w:rPr>
            <w:noProof/>
            <w:webHidden/>
          </w:rPr>
          <w:tab/>
        </w:r>
        <w:r w:rsidR="002A5D9D">
          <w:rPr>
            <w:noProof/>
            <w:webHidden/>
          </w:rPr>
          <w:fldChar w:fldCharType="begin"/>
        </w:r>
        <w:r w:rsidR="002A5D9D">
          <w:rPr>
            <w:noProof/>
            <w:webHidden/>
          </w:rPr>
          <w:instrText xml:space="preserve"> PAGEREF _Toc428362830 \h </w:instrText>
        </w:r>
        <w:r w:rsidR="002A5D9D">
          <w:rPr>
            <w:noProof/>
            <w:webHidden/>
          </w:rPr>
        </w:r>
        <w:r w:rsidR="002A5D9D">
          <w:rPr>
            <w:noProof/>
            <w:webHidden/>
          </w:rPr>
          <w:fldChar w:fldCharType="separate"/>
        </w:r>
        <w:r w:rsidR="002A5D9D">
          <w:rPr>
            <w:noProof/>
            <w:webHidden/>
          </w:rPr>
          <w:t>50</w:t>
        </w:r>
        <w:r w:rsidR="002A5D9D">
          <w:rPr>
            <w:noProof/>
            <w:webHidden/>
          </w:rPr>
          <w:fldChar w:fldCharType="end"/>
        </w:r>
      </w:hyperlink>
    </w:p>
    <w:p w14:paraId="29FD1136" w14:textId="77777777" w:rsidR="002A5D9D" w:rsidRDefault="00761BF1">
      <w:pPr>
        <w:pStyle w:val="TOC2"/>
        <w:rPr>
          <w:noProof/>
          <w:color w:val="auto"/>
          <w:sz w:val="22"/>
          <w:lang w:val="en-US" w:eastAsia="ja-JP" w:bidi="ar-SA"/>
        </w:rPr>
      </w:pPr>
      <w:hyperlink w:anchor="_Toc428362831" w:history="1">
        <w:r w:rsidR="002A5D9D" w:rsidRPr="0001523E">
          <w:rPr>
            <w:rStyle w:val="Hyperlink"/>
            <w:noProof/>
          </w:rPr>
          <w:t>SQL Server 2014 Business Intelligence</w:t>
        </w:r>
        <w:r w:rsidR="002A5D9D">
          <w:rPr>
            <w:noProof/>
            <w:webHidden/>
          </w:rPr>
          <w:tab/>
        </w:r>
        <w:r w:rsidR="002A5D9D">
          <w:rPr>
            <w:noProof/>
            <w:webHidden/>
          </w:rPr>
          <w:fldChar w:fldCharType="begin"/>
        </w:r>
        <w:r w:rsidR="002A5D9D">
          <w:rPr>
            <w:noProof/>
            <w:webHidden/>
          </w:rPr>
          <w:instrText xml:space="preserve"> PAGEREF _Toc428362831 \h </w:instrText>
        </w:r>
        <w:r w:rsidR="002A5D9D">
          <w:rPr>
            <w:noProof/>
            <w:webHidden/>
          </w:rPr>
        </w:r>
        <w:r w:rsidR="002A5D9D">
          <w:rPr>
            <w:noProof/>
            <w:webHidden/>
          </w:rPr>
          <w:fldChar w:fldCharType="separate"/>
        </w:r>
        <w:r w:rsidR="002A5D9D">
          <w:rPr>
            <w:noProof/>
            <w:webHidden/>
          </w:rPr>
          <w:t>51</w:t>
        </w:r>
        <w:r w:rsidR="002A5D9D">
          <w:rPr>
            <w:noProof/>
            <w:webHidden/>
          </w:rPr>
          <w:fldChar w:fldCharType="end"/>
        </w:r>
      </w:hyperlink>
    </w:p>
    <w:p w14:paraId="6C8A1CE1" w14:textId="77777777" w:rsidR="002A5D9D" w:rsidRDefault="00761BF1">
      <w:pPr>
        <w:pStyle w:val="TOC2"/>
        <w:rPr>
          <w:noProof/>
          <w:color w:val="auto"/>
          <w:sz w:val="22"/>
          <w:lang w:val="en-US" w:eastAsia="ja-JP" w:bidi="ar-SA"/>
        </w:rPr>
      </w:pPr>
      <w:hyperlink w:anchor="_Toc428362832" w:history="1">
        <w:r w:rsidR="002A5D9D" w:rsidRPr="0001523E">
          <w:rPr>
            <w:rStyle w:val="Hyperlink"/>
            <w:noProof/>
          </w:rPr>
          <w:t>System Center 2012 R2 Client Management Suite</w:t>
        </w:r>
        <w:r w:rsidR="002A5D9D">
          <w:rPr>
            <w:noProof/>
            <w:webHidden/>
          </w:rPr>
          <w:tab/>
        </w:r>
        <w:r w:rsidR="002A5D9D">
          <w:rPr>
            <w:noProof/>
            <w:webHidden/>
          </w:rPr>
          <w:fldChar w:fldCharType="begin"/>
        </w:r>
        <w:r w:rsidR="002A5D9D">
          <w:rPr>
            <w:noProof/>
            <w:webHidden/>
          </w:rPr>
          <w:instrText xml:space="preserve"> PAGEREF _Toc428362832 \h </w:instrText>
        </w:r>
        <w:r w:rsidR="002A5D9D">
          <w:rPr>
            <w:noProof/>
            <w:webHidden/>
          </w:rPr>
        </w:r>
        <w:r w:rsidR="002A5D9D">
          <w:rPr>
            <w:noProof/>
            <w:webHidden/>
          </w:rPr>
          <w:fldChar w:fldCharType="separate"/>
        </w:r>
        <w:r w:rsidR="002A5D9D">
          <w:rPr>
            <w:noProof/>
            <w:webHidden/>
          </w:rPr>
          <w:t>51</w:t>
        </w:r>
        <w:r w:rsidR="002A5D9D">
          <w:rPr>
            <w:noProof/>
            <w:webHidden/>
          </w:rPr>
          <w:fldChar w:fldCharType="end"/>
        </w:r>
      </w:hyperlink>
    </w:p>
    <w:p w14:paraId="0982E2E5" w14:textId="77777777" w:rsidR="002A5D9D" w:rsidRDefault="00761BF1">
      <w:pPr>
        <w:pStyle w:val="TOC2"/>
        <w:rPr>
          <w:noProof/>
          <w:color w:val="auto"/>
          <w:sz w:val="22"/>
          <w:lang w:val="en-US" w:eastAsia="ja-JP" w:bidi="ar-SA"/>
        </w:rPr>
      </w:pPr>
      <w:hyperlink w:anchor="_Toc428362833" w:history="1">
        <w:r w:rsidR="002A5D9D" w:rsidRPr="0001523E">
          <w:rPr>
            <w:rStyle w:val="Hyperlink"/>
            <w:noProof/>
            <w:lang w:val="en-US"/>
          </w:rPr>
          <w:t>System Center 2012 R2 Configuration Manager</w:t>
        </w:r>
        <w:r w:rsidR="002A5D9D">
          <w:rPr>
            <w:noProof/>
            <w:webHidden/>
          </w:rPr>
          <w:tab/>
        </w:r>
        <w:r w:rsidR="002A5D9D">
          <w:rPr>
            <w:noProof/>
            <w:webHidden/>
          </w:rPr>
          <w:fldChar w:fldCharType="begin"/>
        </w:r>
        <w:r w:rsidR="002A5D9D">
          <w:rPr>
            <w:noProof/>
            <w:webHidden/>
          </w:rPr>
          <w:instrText xml:space="preserve"> PAGEREF _Toc428362833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7D47281B" w14:textId="77777777" w:rsidR="002A5D9D" w:rsidRDefault="00761BF1">
      <w:pPr>
        <w:pStyle w:val="TOC2"/>
        <w:rPr>
          <w:noProof/>
          <w:color w:val="auto"/>
          <w:sz w:val="22"/>
          <w:lang w:val="en-US" w:eastAsia="ja-JP" w:bidi="ar-SA"/>
        </w:rPr>
      </w:pPr>
      <w:hyperlink w:anchor="_Toc428362834" w:history="1">
        <w:r w:rsidR="002A5D9D" w:rsidRPr="0001523E">
          <w:rPr>
            <w:rStyle w:val="Hyperlink"/>
            <w:noProof/>
          </w:rPr>
          <w:t>Visio 2016 Professional</w:t>
        </w:r>
        <w:r w:rsidR="002A5D9D">
          <w:rPr>
            <w:noProof/>
            <w:webHidden/>
          </w:rPr>
          <w:tab/>
        </w:r>
        <w:r w:rsidR="002A5D9D">
          <w:rPr>
            <w:noProof/>
            <w:webHidden/>
          </w:rPr>
          <w:fldChar w:fldCharType="begin"/>
        </w:r>
        <w:r w:rsidR="002A5D9D">
          <w:rPr>
            <w:noProof/>
            <w:webHidden/>
          </w:rPr>
          <w:instrText xml:space="preserve"> PAGEREF _Toc428362834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2DDA8780" w14:textId="77777777" w:rsidR="002A5D9D" w:rsidRDefault="00761BF1">
      <w:pPr>
        <w:pStyle w:val="TOC2"/>
        <w:rPr>
          <w:noProof/>
          <w:color w:val="auto"/>
          <w:sz w:val="22"/>
          <w:lang w:val="en-US" w:eastAsia="ja-JP" w:bidi="ar-SA"/>
        </w:rPr>
      </w:pPr>
      <w:hyperlink w:anchor="_Toc428362835" w:history="1">
        <w:r w:rsidR="002A5D9D" w:rsidRPr="0001523E">
          <w:rPr>
            <w:rStyle w:val="Hyperlink"/>
            <w:noProof/>
          </w:rPr>
          <w:t>Visio 2016 Standard</w:t>
        </w:r>
        <w:r w:rsidR="002A5D9D">
          <w:rPr>
            <w:noProof/>
            <w:webHidden/>
          </w:rPr>
          <w:tab/>
        </w:r>
        <w:r w:rsidR="002A5D9D">
          <w:rPr>
            <w:noProof/>
            <w:webHidden/>
          </w:rPr>
          <w:fldChar w:fldCharType="begin"/>
        </w:r>
        <w:r w:rsidR="002A5D9D">
          <w:rPr>
            <w:noProof/>
            <w:webHidden/>
          </w:rPr>
          <w:instrText xml:space="preserve"> PAGEREF _Toc428362835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338CFE5C" w14:textId="77777777" w:rsidR="002A5D9D" w:rsidRDefault="00761BF1">
      <w:pPr>
        <w:pStyle w:val="TOC2"/>
        <w:rPr>
          <w:noProof/>
          <w:color w:val="auto"/>
          <w:sz w:val="22"/>
          <w:lang w:val="en-US" w:eastAsia="ja-JP" w:bidi="ar-SA"/>
        </w:rPr>
      </w:pPr>
      <w:hyperlink w:anchor="_Toc428362836" w:history="1">
        <w:r w:rsidR="002A5D9D" w:rsidRPr="0001523E">
          <w:rPr>
            <w:rStyle w:val="Hyperlink"/>
            <w:noProof/>
          </w:rPr>
          <w:t>Visual Studio Enterprise 2015</w:t>
        </w:r>
        <w:r w:rsidR="002A5D9D">
          <w:rPr>
            <w:noProof/>
            <w:webHidden/>
          </w:rPr>
          <w:tab/>
        </w:r>
        <w:r w:rsidR="002A5D9D">
          <w:rPr>
            <w:noProof/>
            <w:webHidden/>
          </w:rPr>
          <w:fldChar w:fldCharType="begin"/>
        </w:r>
        <w:r w:rsidR="002A5D9D">
          <w:rPr>
            <w:noProof/>
            <w:webHidden/>
          </w:rPr>
          <w:instrText xml:space="preserve"> PAGEREF _Toc428362836 \h </w:instrText>
        </w:r>
        <w:r w:rsidR="002A5D9D">
          <w:rPr>
            <w:noProof/>
            <w:webHidden/>
          </w:rPr>
        </w:r>
        <w:r w:rsidR="002A5D9D">
          <w:rPr>
            <w:noProof/>
            <w:webHidden/>
          </w:rPr>
          <w:fldChar w:fldCharType="separate"/>
        </w:r>
        <w:r w:rsidR="002A5D9D">
          <w:rPr>
            <w:noProof/>
            <w:webHidden/>
          </w:rPr>
          <w:t>53</w:t>
        </w:r>
        <w:r w:rsidR="002A5D9D">
          <w:rPr>
            <w:noProof/>
            <w:webHidden/>
          </w:rPr>
          <w:fldChar w:fldCharType="end"/>
        </w:r>
      </w:hyperlink>
    </w:p>
    <w:p w14:paraId="4306E67D" w14:textId="77777777" w:rsidR="002A5D9D" w:rsidRDefault="00761BF1">
      <w:pPr>
        <w:pStyle w:val="TOC2"/>
        <w:rPr>
          <w:noProof/>
          <w:color w:val="auto"/>
          <w:sz w:val="22"/>
          <w:lang w:val="en-US" w:eastAsia="ja-JP" w:bidi="ar-SA"/>
        </w:rPr>
      </w:pPr>
      <w:hyperlink w:anchor="_Toc428362837" w:history="1">
        <w:r w:rsidR="002A5D9D" w:rsidRPr="0001523E">
          <w:rPr>
            <w:rStyle w:val="Hyperlink"/>
            <w:noProof/>
          </w:rPr>
          <w:t>Visual Studio Professional 2015</w:t>
        </w:r>
        <w:r w:rsidR="002A5D9D">
          <w:rPr>
            <w:noProof/>
            <w:webHidden/>
          </w:rPr>
          <w:tab/>
        </w:r>
        <w:r w:rsidR="002A5D9D">
          <w:rPr>
            <w:noProof/>
            <w:webHidden/>
          </w:rPr>
          <w:fldChar w:fldCharType="begin"/>
        </w:r>
        <w:r w:rsidR="002A5D9D">
          <w:rPr>
            <w:noProof/>
            <w:webHidden/>
          </w:rPr>
          <w:instrText xml:space="preserve"> PAGEREF _Toc428362837 \h </w:instrText>
        </w:r>
        <w:r w:rsidR="002A5D9D">
          <w:rPr>
            <w:noProof/>
            <w:webHidden/>
          </w:rPr>
        </w:r>
        <w:r w:rsidR="002A5D9D">
          <w:rPr>
            <w:noProof/>
            <w:webHidden/>
          </w:rPr>
          <w:fldChar w:fldCharType="separate"/>
        </w:r>
        <w:r w:rsidR="002A5D9D">
          <w:rPr>
            <w:noProof/>
            <w:webHidden/>
          </w:rPr>
          <w:t>54</w:t>
        </w:r>
        <w:r w:rsidR="002A5D9D">
          <w:rPr>
            <w:noProof/>
            <w:webHidden/>
          </w:rPr>
          <w:fldChar w:fldCharType="end"/>
        </w:r>
      </w:hyperlink>
    </w:p>
    <w:p w14:paraId="7AC525CB" w14:textId="77777777" w:rsidR="002A5D9D" w:rsidRDefault="00761BF1">
      <w:pPr>
        <w:pStyle w:val="TOC2"/>
        <w:rPr>
          <w:noProof/>
          <w:color w:val="auto"/>
          <w:sz w:val="22"/>
          <w:lang w:val="en-US" w:eastAsia="ja-JP" w:bidi="ar-SA"/>
        </w:rPr>
      </w:pPr>
      <w:hyperlink w:anchor="_Toc428362838" w:history="1">
        <w:r w:rsidR="002A5D9D" w:rsidRPr="0001523E">
          <w:rPr>
            <w:rStyle w:val="Hyperlink"/>
            <w:noProof/>
          </w:rPr>
          <w:t>Visual Studio Team Foundation Server 2015 com Tecnologia SQL Server 2014</w:t>
        </w:r>
        <w:r w:rsidR="002A5D9D">
          <w:rPr>
            <w:noProof/>
            <w:webHidden/>
          </w:rPr>
          <w:tab/>
        </w:r>
        <w:r w:rsidR="002A5D9D">
          <w:rPr>
            <w:noProof/>
            <w:webHidden/>
          </w:rPr>
          <w:fldChar w:fldCharType="begin"/>
        </w:r>
        <w:r w:rsidR="002A5D9D">
          <w:rPr>
            <w:noProof/>
            <w:webHidden/>
          </w:rPr>
          <w:instrText xml:space="preserve"> PAGEREF _Toc428362838 \h </w:instrText>
        </w:r>
        <w:r w:rsidR="002A5D9D">
          <w:rPr>
            <w:noProof/>
            <w:webHidden/>
          </w:rPr>
        </w:r>
        <w:r w:rsidR="002A5D9D">
          <w:rPr>
            <w:noProof/>
            <w:webHidden/>
          </w:rPr>
          <w:fldChar w:fldCharType="separate"/>
        </w:r>
        <w:r w:rsidR="002A5D9D">
          <w:rPr>
            <w:noProof/>
            <w:webHidden/>
          </w:rPr>
          <w:t>56</w:t>
        </w:r>
        <w:r w:rsidR="002A5D9D">
          <w:rPr>
            <w:noProof/>
            <w:webHidden/>
          </w:rPr>
          <w:fldChar w:fldCharType="end"/>
        </w:r>
      </w:hyperlink>
    </w:p>
    <w:p w14:paraId="7847DB86" w14:textId="77777777" w:rsidR="002A5D9D" w:rsidRDefault="00761BF1">
      <w:pPr>
        <w:pStyle w:val="TOC2"/>
        <w:rPr>
          <w:noProof/>
          <w:color w:val="auto"/>
          <w:sz w:val="22"/>
          <w:lang w:val="en-US" w:eastAsia="ja-JP" w:bidi="ar-SA"/>
        </w:rPr>
      </w:pPr>
      <w:hyperlink w:anchor="_Toc428362839" w:history="1">
        <w:r w:rsidR="002A5D9D" w:rsidRPr="0001523E">
          <w:rPr>
            <w:rStyle w:val="Hyperlink"/>
            <w:noProof/>
          </w:rPr>
          <w:t>Visual Studio Test Professional 2015</w:t>
        </w:r>
        <w:r w:rsidR="002A5D9D">
          <w:rPr>
            <w:noProof/>
            <w:webHidden/>
          </w:rPr>
          <w:tab/>
        </w:r>
        <w:r w:rsidR="002A5D9D">
          <w:rPr>
            <w:noProof/>
            <w:webHidden/>
          </w:rPr>
          <w:fldChar w:fldCharType="begin"/>
        </w:r>
        <w:r w:rsidR="002A5D9D">
          <w:rPr>
            <w:noProof/>
            <w:webHidden/>
          </w:rPr>
          <w:instrText xml:space="preserve"> PAGEREF _Toc428362839 \h </w:instrText>
        </w:r>
        <w:r w:rsidR="002A5D9D">
          <w:rPr>
            <w:noProof/>
            <w:webHidden/>
          </w:rPr>
        </w:r>
        <w:r w:rsidR="002A5D9D">
          <w:rPr>
            <w:noProof/>
            <w:webHidden/>
          </w:rPr>
          <w:fldChar w:fldCharType="separate"/>
        </w:r>
        <w:r w:rsidR="002A5D9D">
          <w:rPr>
            <w:noProof/>
            <w:webHidden/>
          </w:rPr>
          <w:t>57</w:t>
        </w:r>
        <w:r w:rsidR="002A5D9D">
          <w:rPr>
            <w:noProof/>
            <w:webHidden/>
          </w:rPr>
          <w:fldChar w:fldCharType="end"/>
        </w:r>
      </w:hyperlink>
    </w:p>
    <w:p w14:paraId="77BD8A67" w14:textId="77777777" w:rsidR="002A5D9D" w:rsidRDefault="00761BF1">
      <w:pPr>
        <w:pStyle w:val="TOC2"/>
        <w:rPr>
          <w:noProof/>
          <w:color w:val="auto"/>
          <w:sz w:val="22"/>
          <w:lang w:val="en-US" w:eastAsia="ja-JP" w:bidi="ar-SA"/>
        </w:rPr>
      </w:pPr>
      <w:hyperlink w:anchor="_Toc428362840" w:history="1">
        <w:r w:rsidR="002A5D9D" w:rsidRPr="0001523E">
          <w:rPr>
            <w:rStyle w:val="Hyperlink"/>
            <w:noProof/>
          </w:rPr>
          <w:t>Serviços de Gerenciamento de Direitos do Active Directory do Windows Server  2012 R2</w:t>
        </w:r>
        <w:r w:rsidR="002A5D9D">
          <w:rPr>
            <w:noProof/>
            <w:webHidden/>
          </w:rPr>
          <w:tab/>
        </w:r>
        <w:r w:rsidR="002A5D9D">
          <w:rPr>
            <w:noProof/>
            <w:webHidden/>
          </w:rPr>
          <w:fldChar w:fldCharType="begin"/>
        </w:r>
        <w:r w:rsidR="002A5D9D">
          <w:rPr>
            <w:noProof/>
            <w:webHidden/>
          </w:rPr>
          <w:instrText xml:space="preserve"> PAGEREF _Toc428362840 \h </w:instrText>
        </w:r>
        <w:r w:rsidR="002A5D9D">
          <w:rPr>
            <w:noProof/>
            <w:webHidden/>
          </w:rPr>
        </w:r>
        <w:r w:rsidR="002A5D9D">
          <w:rPr>
            <w:noProof/>
            <w:webHidden/>
          </w:rPr>
          <w:fldChar w:fldCharType="separate"/>
        </w:r>
        <w:r w:rsidR="002A5D9D">
          <w:rPr>
            <w:noProof/>
            <w:webHidden/>
          </w:rPr>
          <w:t>59</w:t>
        </w:r>
        <w:r w:rsidR="002A5D9D">
          <w:rPr>
            <w:noProof/>
            <w:webHidden/>
          </w:rPr>
          <w:fldChar w:fldCharType="end"/>
        </w:r>
      </w:hyperlink>
    </w:p>
    <w:p w14:paraId="3D7392D2" w14:textId="77777777" w:rsidR="002A5D9D" w:rsidRDefault="00761BF1">
      <w:pPr>
        <w:pStyle w:val="TOC2"/>
        <w:rPr>
          <w:noProof/>
          <w:color w:val="auto"/>
          <w:sz w:val="22"/>
          <w:lang w:val="en-US" w:eastAsia="ja-JP" w:bidi="ar-SA"/>
        </w:rPr>
      </w:pPr>
      <w:hyperlink w:anchor="_Toc428362841" w:history="1">
        <w:r w:rsidR="002A5D9D" w:rsidRPr="0001523E">
          <w:rPr>
            <w:rStyle w:val="Hyperlink"/>
            <w:noProof/>
          </w:rPr>
          <w:t>Serviços de Área de Trabalho Remota do Windows Server 2012 R2</w:t>
        </w:r>
        <w:r w:rsidR="002A5D9D">
          <w:rPr>
            <w:noProof/>
            <w:webHidden/>
          </w:rPr>
          <w:tab/>
        </w:r>
        <w:r w:rsidR="002A5D9D">
          <w:rPr>
            <w:noProof/>
            <w:webHidden/>
          </w:rPr>
          <w:fldChar w:fldCharType="begin"/>
        </w:r>
        <w:r w:rsidR="002A5D9D">
          <w:rPr>
            <w:noProof/>
            <w:webHidden/>
          </w:rPr>
          <w:instrText xml:space="preserve"> PAGEREF _Toc428362841 \h </w:instrText>
        </w:r>
        <w:r w:rsidR="002A5D9D">
          <w:rPr>
            <w:noProof/>
            <w:webHidden/>
          </w:rPr>
        </w:r>
        <w:r w:rsidR="002A5D9D">
          <w:rPr>
            <w:noProof/>
            <w:webHidden/>
          </w:rPr>
          <w:fldChar w:fldCharType="separate"/>
        </w:r>
        <w:r w:rsidR="002A5D9D">
          <w:rPr>
            <w:noProof/>
            <w:webHidden/>
          </w:rPr>
          <w:t>59</w:t>
        </w:r>
        <w:r w:rsidR="002A5D9D">
          <w:rPr>
            <w:noProof/>
            <w:webHidden/>
          </w:rPr>
          <w:fldChar w:fldCharType="end"/>
        </w:r>
      </w:hyperlink>
    </w:p>
    <w:p w14:paraId="15D45071"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42" w:history="1">
        <w:r w:rsidR="002A5D9D" w:rsidRPr="0001523E">
          <w:rPr>
            <w:rStyle w:val="Hyperlink"/>
            <w:noProof/>
          </w:rPr>
          <w:t>Modelo de Licença do Host/Convidado</w:t>
        </w:r>
        <w:r w:rsidR="002A5D9D">
          <w:rPr>
            <w:noProof/>
            <w:webHidden/>
          </w:rPr>
          <w:tab/>
        </w:r>
        <w:r w:rsidR="002A5D9D">
          <w:rPr>
            <w:noProof/>
            <w:webHidden/>
          </w:rPr>
          <w:fldChar w:fldCharType="begin"/>
        </w:r>
        <w:r w:rsidR="002A5D9D">
          <w:rPr>
            <w:noProof/>
            <w:webHidden/>
          </w:rPr>
          <w:instrText xml:space="preserve"> PAGEREF _Toc428362842 \h </w:instrText>
        </w:r>
        <w:r w:rsidR="002A5D9D">
          <w:rPr>
            <w:noProof/>
            <w:webHidden/>
          </w:rPr>
        </w:r>
        <w:r w:rsidR="002A5D9D">
          <w:rPr>
            <w:noProof/>
            <w:webHidden/>
          </w:rPr>
          <w:fldChar w:fldCharType="separate"/>
        </w:r>
        <w:r w:rsidR="002A5D9D">
          <w:rPr>
            <w:noProof/>
            <w:webHidden/>
          </w:rPr>
          <w:t>61</w:t>
        </w:r>
        <w:r w:rsidR="002A5D9D">
          <w:rPr>
            <w:noProof/>
            <w:webHidden/>
          </w:rPr>
          <w:fldChar w:fldCharType="end"/>
        </w:r>
      </w:hyperlink>
    </w:p>
    <w:p w14:paraId="0D1EC3D7" w14:textId="77777777" w:rsidR="002A5D9D" w:rsidRDefault="00761BF1">
      <w:pPr>
        <w:pStyle w:val="TOC2"/>
        <w:rPr>
          <w:noProof/>
          <w:color w:val="auto"/>
          <w:sz w:val="22"/>
          <w:lang w:val="en-US" w:eastAsia="ja-JP" w:bidi="ar-SA"/>
        </w:rPr>
      </w:pPr>
      <w:hyperlink w:anchor="_Toc428362843" w:history="1">
        <w:r w:rsidR="002A5D9D" w:rsidRPr="0001523E">
          <w:rPr>
            <w:rStyle w:val="Hyperlink"/>
            <w:noProof/>
          </w:rPr>
          <w:t>Pacote da Plataforma de Nuvem</w:t>
        </w:r>
        <w:r w:rsidR="002A5D9D">
          <w:rPr>
            <w:noProof/>
            <w:webHidden/>
          </w:rPr>
          <w:tab/>
        </w:r>
        <w:r w:rsidR="002A5D9D">
          <w:rPr>
            <w:noProof/>
            <w:webHidden/>
          </w:rPr>
          <w:fldChar w:fldCharType="begin"/>
        </w:r>
        <w:r w:rsidR="002A5D9D">
          <w:rPr>
            <w:noProof/>
            <w:webHidden/>
          </w:rPr>
          <w:instrText xml:space="preserve"> PAGEREF _Toc428362843 \h </w:instrText>
        </w:r>
        <w:r w:rsidR="002A5D9D">
          <w:rPr>
            <w:noProof/>
            <w:webHidden/>
          </w:rPr>
        </w:r>
        <w:r w:rsidR="002A5D9D">
          <w:rPr>
            <w:noProof/>
            <w:webHidden/>
          </w:rPr>
          <w:fldChar w:fldCharType="separate"/>
        </w:r>
        <w:r w:rsidR="002A5D9D">
          <w:rPr>
            <w:noProof/>
            <w:webHidden/>
          </w:rPr>
          <w:t>61</w:t>
        </w:r>
        <w:r w:rsidR="002A5D9D">
          <w:rPr>
            <w:noProof/>
            <w:webHidden/>
          </w:rPr>
          <w:fldChar w:fldCharType="end"/>
        </w:r>
      </w:hyperlink>
    </w:p>
    <w:p w14:paraId="704BB8D7" w14:textId="77777777" w:rsidR="002A5D9D" w:rsidRDefault="00761BF1">
      <w:pPr>
        <w:pStyle w:val="TOC2"/>
        <w:rPr>
          <w:noProof/>
          <w:color w:val="auto"/>
          <w:sz w:val="22"/>
          <w:lang w:val="en-US" w:eastAsia="ja-JP" w:bidi="ar-SA"/>
        </w:rPr>
      </w:pPr>
      <w:hyperlink w:anchor="_Toc428362844" w:history="1">
        <w:r w:rsidR="002A5D9D" w:rsidRPr="0001523E">
          <w:rPr>
            <w:rStyle w:val="Hyperlink"/>
            <w:noProof/>
          </w:rPr>
          <w:t>Convidado da Plataforma de Nuvem</w:t>
        </w:r>
        <w:r w:rsidR="002A5D9D">
          <w:rPr>
            <w:noProof/>
            <w:webHidden/>
          </w:rPr>
          <w:tab/>
        </w:r>
        <w:r w:rsidR="002A5D9D">
          <w:rPr>
            <w:noProof/>
            <w:webHidden/>
          </w:rPr>
          <w:fldChar w:fldCharType="begin"/>
        </w:r>
        <w:r w:rsidR="002A5D9D">
          <w:rPr>
            <w:noProof/>
            <w:webHidden/>
          </w:rPr>
          <w:instrText xml:space="preserve"> PAGEREF _Toc428362844 \h </w:instrText>
        </w:r>
        <w:r w:rsidR="002A5D9D">
          <w:rPr>
            <w:noProof/>
            <w:webHidden/>
          </w:rPr>
        </w:r>
        <w:r w:rsidR="002A5D9D">
          <w:rPr>
            <w:noProof/>
            <w:webHidden/>
          </w:rPr>
          <w:fldChar w:fldCharType="separate"/>
        </w:r>
        <w:r w:rsidR="002A5D9D">
          <w:rPr>
            <w:noProof/>
            <w:webHidden/>
          </w:rPr>
          <w:t>62</w:t>
        </w:r>
        <w:r w:rsidR="002A5D9D">
          <w:rPr>
            <w:noProof/>
            <w:webHidden/>
          </w:rPr>
          <w:fldChar w:fldCharType="end"/>
        </w:r>
      </w:hyperlink>
    </w:p>
    <w:p w14:paraId="23FEF09D"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45" w:history="1">
        <w:r w:rsidR="002A5D9D" w:rsidRPr="0001523E">
          <w:rPr>
            <w:rStyle w:val="Hyperlink"/>
            <w:noProof/>
          </w:rPr>
          <w:t>Serviços Online</w:t>
        </w:r>
        <w:r w:rsidR="002A5D9D">
          <w:rPr>
            <w:noProof/>
            <w:webHidden/>
          </w:rPr>
          <w:tab/>
        </w:r>
        <w:r w:rsidR="002A5D9D">
          <w:rPr>
            <w:noProof/>
            <w:webHidden/>
          </w:rPr>
          <w:fldChar w:fldCharType="begin"/>
        </w:r>
        <w:r w:rsidR="002A5D9D">
          <w:rPr>
            <w:noProof/>
            <w:webHidden/>
          </w:rPr>
          <w:instrText xml:space="preserve"> PAGEREF _Toc428362845 \h </w:instrText>
        </w:r>
        <w:r w:rsidR="002A5D9D">
          <w:rPr>
            <w:noProof/>
            <w:webHidden/>
          </w:rPr>
        </w:r>
        <w:r w:rsidR="002A5D9D">
          <w:rPr>
            <w:noProof/>
            <w:webHidden/>
          </w:rPr>
          <w:fldChar w:fldCharType="separate"/>
        </w:r>
        <w:r w:rsidR="002A5D9D">
          <w:rPr>
            <w:noProof/>
            <w:webHidden/>
          </w:rPr>
          <w:t>64</w:t>
        </w:r>
        <w:r w:rsidR="002A5D9D">
          <w:rPr>
            <w:noProof/>
            <w:webHidden/>
          </w:rPr>
          <w:fldChar w:fldCharType="end"/>
        </w:r>
      </w:hyperlink>
    </w:p>
    <w:p w14:paraId="06618F14" w14:textId="77777777" w:rsidR="002A5D9D" w:rsidRDefault="00761BF1">
      <w:pPr>
        <w:pStyle w:val="TOC2"/>
        <w:rPr>
          <w:noProof/>
          <w:color w:val="auto"/>
          <w:sz w:val="22"/>
          <w:lang w:val="en-US" w:eastAsia="ja-JP" w:bidi="ar-SA"/>
        </w:rPr>
      </w:pPr>
      <w:hyperlink w:anchor="_Toc428362846" w:history="1">
        <w:r w:rsidR="002A5D9D" w:rsidRPr="0001523E">
          <w:rPr>
            <w:rStyle w:val="Hyperlink"/>
            <w:rFonts w:cs="Arial"/>
            <w:noProof/>
          </w:rPr>
          <w:t>System Center Endpoint Protection</w:t>
        </w:r>
        <w:r w:rsidR="002A5D9D">
          <w:rPr>
            <w:noProof/>
            <w:webHidden/>
          </w:rPr>
          <w:tab/>
        </w:r>
        <w:r w:rsidR="002A5D9D">
          <w:rPr>
            <w:noProof/>
            <w:webHidden/>
          </w:rPr>
          <w:fldChar w:fldCharType="begin"/>
        </w:r>
        <w:r w:rsidR="002A5D9D">
          <w:rPr>
            <w:noProof/>
            <w:webHidden/>
          </w:rPr>
          <w:instrText xml:space="preserve"> PAGEREF _Toc428362846 \h </w:instrText>
        </w:r>
        <w:r w:rsidR="002A5D9D">
          <w:rPr>
            <w:noProof/>
            <w:webHidden/>
          </w:rPr>
        </w:r>
        <w:r w:rsidR="002A5D9D">
          <w:rPr>
            <w:noProof/>
            <w:webHidden/>
          </w:rPr>
          <w:fldChar w:fldCharType="separate"/>
        </w:r>
        <w:r w:rsidR="002A5D9D">
          <w:rPr>
            <w:noProof/>
            <w:webHidden/>
          </w:rPr>
          <w:t>67</w:t>
        </w:r>
        <w:r w:rsidR="002A5D9D">
          <w:rPr>
            <w:noProof/>
            <w:webHidden/>
          </w:rPr>
          <w:fldChar w:fldCharType="end"/>
        </w:r>
      </w:hyperlink>
    </w:p>
    <w:p w14:paraId="67BAB626"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47" w:history="1">
        <w:r w:rsidR="002A5D9D" w:rsidRPr="0001523E">
          <w:rPr>
            <w:rStyle w:val="Hyperlink"/>
            <w:noProof/>
          </w:rPr>
          <w:t>Apêndice 1: Software Adicional/Cliente</w:t>
        </w:r>
        <w:r w:rsidR="002A5D9D">
          <w:rPr>
            <w:noProof/>
            <w:webHidden/>
          </w:rPr>
          <w:tab/>
        </w:r>
        <w:r w:rsidR="002A5D9D">
          <w:rPr>
            <w:noProof/>
            <w:webHidden/>
          </w:rPr>
          <w:fldChar w:fldCharType="begin"/>
        </w:r>
        <w:r w:rsidR="002A5D9D">
          <w:rPr>
            <w:noProof/>
            <w:webHidden/>
          </w:rPr>
          <w:instrText xml:space="preserve"> PAGEREF _Toc428362847 \h </w:instrText>
        </w:r>
        <w:r w:rsidR="002A5D9D">
          <w:rPr>
            <w:noProof/>
            <w:webHidden/>
          </w:rPr>
        </w:r>
        <w:r w:rsidR="002A5D9D">
          <w:rPr>
            <w:noProof/>
            <w:webHidden/>
          </w:rPr>
          <w:fldChar w:fldCharType="separate"/>
        </w:r>
        <w:r w:rsidR="002A5D9D">
          <w:rPr>
            <w:noProof/>
            <w:webHidden/>
          </w:rPr>
          <w:t>68</w:t>
        </w:r>
        <w:r w:rsidR="002A5D9D">
          <w:rPr>
            <w:noProof/>
            <w:webHidden/>
          </w:rPr>
          <w:fldChar w:fldCharType="end"/>
        </w:r>
      </w:hyperlink>
    </w:p>
    <w:p w14:paraId="00EABF61"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48" w:history="1">
        <w:r w:rsidR="002A5D9D" w:rsidRPr="0001523E">
          <w:rPr>
            <w:rStyle w:val="Hyperlink"/>
            <w:noProof/>
          </w:rPr>
          <w:t>Apêndice 2: Transferência de Dados</w:t>
        </w:r>
        <w:r w:rsidR="002A5D9D">
          <w:rPr>
            <w:noProof/>
            <w:webHidden/>
          </w:rPr>
          <w:tab/>
        </w:r>
        <w:r w:rsidR="002A5D9D">
          <w:rPr>
            <w:noProof/>
            <w:webHidden/>
          </w:rPr>
          <w:fldChar w:fldCharType="begin"/>
        </w:r>
        <w:r w:rsidR="002A5D9D">
          <w:rPr>
            <w:noProof/>
            <w:webHidden/>
          </w:rPr>
          <w:instrText xml:space="preserve"> PAGEREF _Toc428362848 \h </w:instrText>
        </w:r>
        <w:r w:rsidR="002A5D9D">
          <w:rPr>
            <w:noProof/>
            <w:webHidden/>
          </w:rPr>
        </w:r>
        <w:r w:rsidR="002A5D9D">
          <w:rPr>
            <w:noProof/>
            <w:webHidden/>
          </w:rPr>
          <w:fldChar w:fldCharType="separate"/>
        </w:r>
        <w:r w:rsidR="002A5D9D">
          <w:rPr>
            <w:noProof/>
            <w:webHidden/>
          </w:rPr>
          <w:t>71</w:t>
        </w:r>
        <w:r w:rsidR="002A5D9D">
          <w:rPr>
            <w:noProof/>
            <w:webHidden/>
          </w:rPr>
          <w:fldChar w:fldCharType="end"/>
        </w:r>
      </w:hyperlink>
    </w:p>
    <w:p w14:paraId="48BC8B1C" w14:textId="77777777" w:rsidR="002A5D9D" w:rsidRDefault="00761BF1">
      <w:pPr>
        <w:pStyle w:val="TOC1"/>
        <w:tabs>
          <w:tab w:val="right" w:leader="dot" w:pos="5210"/>
        </w:tabs>
        <w:rPr>
          <w:rFonts w:asciiTheme="minorHAnsi" w:hAnsiTheme="minorHAnsi"/>
          <w:b w:val="0"/>
          <w:caps w:val="0"/>
          <w:noProof/>
          <w:color w:val="auto"/>
          <w:sz w:val="22"/>
          <w:szCs w:val="22"/>
          <w:lang w:val="en-US" w:eastAsia="ja-JP" w:bidi="ar-SA"/>
        </w:rPr>
      </w:pPr>
      <w:hyperlink w:anchor="_Toc428362849" w:history="1">
        <w:r w:rsidR="002A5D9D" w:rsidRPr="0001523E">
          <w:rPr>
            <w:rStyle w:val="Hyperlink"/>
            <w:noProof/>
          </w:rPr>
          <w:t>Índice do Produto</w:t>
        </w:r>
        <w:r w:rsidR="002A5D9D">
          <w:rPr>
            <w:noProof/>
            <w:webHidden/>
          </w:rPr>
          <w:tab/>
        </w:r>
        <w:r w:rsidR="002A5D9D">
          <w:rPr>
            <w:noProof/>
            <w:webHidden/>
          </w:rPr>
          <w:fldChar w:fldCharType="begin"/>
        </w:r>
        <w:r w:rsidR="002A5D9D">
          <w:rPr>
            <w:noProof/>
            <w:webHidden/>
          </w:rPr>
          <w:instrText xml:space="preserve"> PAGEREF _Toc428362849 \h </w:instrText>
        </w:r>
        <w:r w:rsidR="002A5D9D">
          <w:rPr>
            <w:noProof/>
            <w:webHidden/>
          </w:rPr>
        </w:r>
        <w:r w:rsidR="002A5D9D">
          <w:rPr>
            <w:noProof/>
            <w:webHidden/>
          </w:rPr>
          <w:fldChar w:fldCharType="separate"/>
        </w:r>
        <w:r w:rsidR="002A5D9D">
          <w:rPr>
            <w:noProof/>
            <w:webHidden/>
          </w:rPr>
          <w:t>73</w:t>
        </w:r>
        <w:r w:rsidR="002A5D9D">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0344E9">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0344E9">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0344E9">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8362783"/>
      <w:r>
        <w:lastRenderedPageBreak/>
        <w:t>Introdução</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Os Direitos de Uso do Services Provider aqui contidos detalham como os produtos podem ser usados por meio do Contrato de Licença para Services Provider da Microsoft (SPLA).</w:t>
      </w:r>
    </w:p>
    <w:p w14:paraId="73392DDC" w14:textId="092AC3F2" w:rsidR="000A570B" w:rsidRDefault="000A570B" w:rsidP="00E51392">
      <w:pPr>
        <w:pStyle w:val="PURHeading2"/>
      </w:pPr>
      <w:r>
        <w:t>Data de Início de Vigência</w:t>
      </w:r>
    </w:p>
    <w:p w14:paraId="73A136E5" w14:textId="63BC21AF" w:rsidR="000A570B" w:rsidRPr="00221F7C" w:rsidRDefault="00F52082" w:rsidP="00A42FF1">
      <w:pPr>
        <w:pStyle w:val="PURBody-Indented"/>
      </w:pPr>
      <w:r>
        <w:t xml:space="preserve">Esta edição dos Direitos de Uso do Provedor de Serviços da Microsoft entrará em vigor em </w:t>
      </w:r>
      <w:r>
        <w:br/>
        <w:t>1º de outubro de 2015</w:t>
      </w:r>
      <w:r w:rsidR="000A570B">
        <w:t>.</w:t>
      </w:r>
    </w:p>
    <w:p w14:paraId="0AC3F7A4" w14:textId="77777777" w:rsidR="000A570B" w:rsidRDefault="000A570B" w:rsidP="00FF6A64">
      <w:pPr>
        <w:pStyle w:val="PURHeading1"/>
      </w:pPr>
      <w:r>
        <w:t>Como Determinar quais Termos de Licença se Aplicam ao Produto</w:t>
      </w:r>
    </w:p>
    <w:p w14:paraId="1AFFF937" w14:textId="221CEECD" w:rsidR="000A570B" w:rsidRDefault="000A570B" w:rsidP="000A570B">
      <w:pPr>
        <w:pStyle w:val="PURBody"/>
      </w:pPr>
      <w:r>
        <w:t>Os termos de licença que se aplicam ao seu uso de um determinado produto licenciado são Termos Universais de Licença, os Termos Gerais do modelo de licenciamento de acordo com os quais o produto está licenciado e quaisquer Termos de Licença Específicos ao Produto.</w:t>
      </w:r>
    </w:p>
    <w:p w14:paraId="69087404" w14:textId="77777777" w:rsidR="000A570B" w:rsidRDefault="000A570B" w:rsidP="000A570B">
      <w:pPr>
        <w:pStyle w:val="PURHeading2"/>
      </w:pPr>
      <w:r>
        <w:t>Termos Universais de Licença</w:t>
      </w:r>
    </w:p>
    <w:p w14:paraId="0457B0C6" w14:textId="77777777" w:rsidR="000A570B" w:rsidRPr="00BC3A59" w:rsidRDefault="000A570B" w:rsidP="000A570B">
      <w:pPr>
        <w:pStyle w:val="PURBody-Indented"/>
      </w:pPr>
      <w:r>
        <w:t>Trata-se de termos de licença que se aplicam a cada produto (exceto onde for especificamente indicado nos Termos Gerais de Licença e/ou nos Termos de Licença Específicos ao Produto).</w:t>
      </w:r>
    </w:p>
    <w:p w14:paraId="33253DF3" w14:textId="77777777" w:rsidR="000A570B" w:rsidRDefault="000A570B" w:rsidP="000A570B">
      <w:pPr>
        <w:pStyle w:val="PURHeading2"/>
      </w:pPr>
      <w:r>
        <w:t>Termos Gerais de Licença</w:t>
      </w:r>
    </w:p>
    <w:p w14:paraId="36C65896" w14:textId="77777777" w:rsidR="000A570B" w:rsidRPr="00BC3A59" w:rsidRDefault="000A570B" w:rsidP="000A570B">
      <w:pPr>
        <w:pStyle w:val="PURBody-Indented"/>
      </w:pPr>
      <w:r>
        <w:t>Trata-se de termos de licença que se aplicam a todos os produtos licenciados de acordo com um determinado modelo, exceto onde for especificamente indicado nos Termos de Licença Específicos ao Produto.</w:t>
      </w:r>
    </w:p>
    <w:p w14:paraId="72414D01" w14:textId="77777777" w:rsidR="000A570B" w:rsidRPr="001945BE" w:rsidRDefault="000A570B" w:rsidP="000A570B">
      <w:pPr>
        <w:pStyle w:val="PURHeading2"/>
      </w:pPr>
      <w:r>
        <w:t>Termos de Licença Específicos ao Produto</w:t>
      </w:r>
    </w:p>
    <w:p w14:paraId="4E340963" w14:textId="77777777" w:rsidR="000A570B" w:rsidRPr="004E283F" w:rsidRDefault="000A570B" w:rsidP="000A570B">
      <w:pPr>
        <w:pStyle w:val="PURBody-Indented"/>
      </w:pPr>
      <w:r>
        <w:t>Trata-se de termos de licença que se aplicam especificamente ao produto ou produtos de acordo com os quais estão listados.</w:t>
      </w:r>
    </w:p>
    <w:p w14:paraId="3D58F5B4" w14:textId="77777777" w:rsidR="000A570B" w:rsidRDefault="000A570B" w:rsidP="000A570B">
      <w:pPr>
        <w:pStyle w:val="PURHeading1"/>
      </w:pPr>
      <w:r>
        <w:t>Modelos de Licenciamento</w:t>
      </w:r>
    </w:p>
    <w:p w14:paraId="18D6D2F5" w14:textId="008E1AF3" w:rsidR="000A570B" w:rsidRDefault="000A570B" w:rsidP="000A570B">
      <w:pPr>
        <w:pStyle w:val="PURBody"/>
      </w:pPr>
      <w:r>
        <w:t xml:space="preserve">Há quatro modelos de licenciamento: </w:t>
      </w:r>
      <w:hyperlink w:anchor="Per_Processor" w:history="1">
        <w:r w:rsidR="00340F60" w:rsidRPr="009516A8">
          <w:rPr>
            <w:rStyle w:val="Hyperlink"/>
          </w:rPr>
          <w:t>Per_Processor</w:t>
        </w:r>
      </w:hyperlink>
      <w:r>
        <w:t xml:space="preserve">, </w:t>
      </w:r>
      <w:hyperlink w:anchor="SAL" w:history="1">
        <w:r>
          <w:rPr>
            <w:rStyle w:val="Hyperlink"/>
          </w:rPr>
          <w:t>Licença de Acesso para Assinantes (SAL)</w:t>
        </w:r>
      </w:hyperlink>
      <w:r>
        <w:t xml:space="preserve">, </w:t>
      </w:r>
      <w:hyperlink w:anchor="Per_Core" w:history="1">
        <w:r>
          <w:rPr>
            <w:rStyle w:val="Hyperlink"/>
          </w:rPr>
          <w:t>Baseado em Núcleo</w:t>
        </w:r>
      </w:hyperlink>
      <w:r>
        <w:t xml:space="preserve"> e o</w:t>
      </w:r>
      <w:r>
        <w:rPr>
          <w:rStyle w:val="Hyperlink"/>
          <w:u w:val="none"/>
        </w:rPr>
        <w:t xml:space="preserve"> </w:t>
      </w:r>
      <w:hyperlink w:anchor="HG" w:history="1">
        <w:r>
          <w:rPr>
            <w:rStyle w:val="Hyperlink"/>
          </w:rPr>
          <w:t>modelo de Licenciamento Host/Convidado</w:t>
        </w:r>
      </w:hyperlink>
      <w:r>
        <w:t>. Alguns produtos estão disponíveis de acordo com um ou mais desses modelos de licenciamento.</w:t>
      </w:r>
    </w:p>
    <w:p w14:paraId="0467CF4F" w14:textId="77777777" w:rsidR="000A570B" w:rsidRDefault="00761BF1" w:rsidP="000A570B">
      <w:pPr>
        <w:pStyle w:val="PURBody"/>
      </w:pPr>
      <w:hyperlink w:anchor="OLS" w:history="1">
        <w:r w:rsidR="004F2495">
          <w:rPr>
            <w:rStyle w:val="Hyperlink"/>
          </w:rPr>
          <w:t>Os Serviços Online</w:t>
        </w:r>
      </w:hyperlink>
      <w:r w:rsidR="004F2495">
        <w:t xml:space="preserve"> estão disponíveis somente no modelo SAL (Licença de Acesso para Assinantes). Os Termos Gerais de Licença e os Termos de Licença Específicos ao Produto para Serviços Online estão listados em uma seção separada.</w:t>
      </w:r>
    </w:p>
    <w:p w14:paraId="1D88B60F" w14:textId="77777777" w:rsidR="000A570B" w:rsidRDefault="000A570B" w:rsidP="000A570B">
      <w:pPr>
        <w:pStyle w:val="PURHeading2"/>
      </w:pPr>
      <w:r>
        <w:t>Produtos Licenciados em Ambos os Modelos de Licenciamento</w:t>
      </w:r>
    </w:p>
    <w:p w14:paraId="20BD254F" w14:textId="7C740928" w:rsidR="000A570B" w:rsidRPr="00221F7C" w:rsidRDefault="000A570B" w:rsidP="000A570B">
      <w:pPr>
        <w:pStyle w:val="PURBody-Indented"/>
      </w:pPr>
      <w:r>
        <w:t>Você pode licenciar alguns produtos no modelo Por Processador e/ou no modelo SAL ou em ambos. Esses produtos são os seguintes:</w:t>
      </w:r>
    </w:p>
    <w:p w14:paraId="0DD36EEF" w14:textId="77777777" w:rsidR="000A570B" w:rsidRPr="00A701E3" w:rsidRDefault="000A570B" w:rsidP="00754C3C">
      <w:pPr>
        <w:pStyle w:val="PURBullet"/>
      </w:pPr>
      <w:r>
        <w:t>Microsoft Dynamics C5 2012</w:t>
      </w:r>
    </w:p>
    <w:p w14:paraId="03538A7D" w14:textId="2259AE41" w:rsidR="000A570B" w:rsidRPr="00A701E3" w:rsidRDefault="000A570B" w:rsidP="00754C3C">
      <w:pPr>
        <w:pStyle w:val="PURBullet"/>
      </w:pPr>
      <w:r>
        <w:t>Microsoft Dynamics GP 2015</w:t>
      </w:r>
      <w:r w:rsidR="00A42FF1">
        <w:t xml:space="preserve"> R2</w:t>
      </w:r>
    </w:p>
    <w:p w14:paraId="36F491B6" w14:textId="3DC2BE80"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t>Você pode licenciar alguns produtos no modelo de licenciamento Baseado em Núcleo e/ou SAL ou em ambos. Esses produtos são os seguintes:</w:t>
      </w:r>
    </w:p>
    <w:p w14:paraId="4AA5C47C" w14:textId="28517786" w:rsidR="00F25CA2" w:rsidRPr="00A701E3" w:rsidRDefault="00F25CA2" w:rsidP="00D6363C">
      <w:pPr>
        <w:pStyle w:val="PURBullet"/>
      </w:pPr>
      <w:r>
        <w:t>SQL Server 2014 Standard</w:t>
      </w:r>
    </w:p>
    <w:p w14:paraId="503589E7" w14:textId="77777777" w:rsidR="000A570B" w:rsidRDefault="000A570B" w:rsidP="000A570B">
      <w:pPr>
        <w:pStyle w:val="PURHeading1"/>
        <w:rPr>
          <w:b/>
        </w:rPr>
      </w:pPr>
      <w:r>
        <w:t>Versões Anteriores do Documento de Direitos de Uso do Services Provider da Microsoft</w:t>
      </w:r>
    </w:p>
    <w:p w14:paraId="0FDD59FA" w14:textId="36544BE6" w:rsidR="00FE21C7" w:rsidRDefault="000A570B" w:rsidP="000A570B">
      <w:pPr>
        <w:pStyle w:val="PURBody"/>
      </w:pPr>
      <w:r>
        <w:t xml:space="preserve">Estes Direitos de Uso do Services Provider geralmente abrangem a versão mais recente dos produtos disponíveis em todo o mundo. No caso dos termos de licença de produtos que não figuram mais nesta edição dos </w:t>
      </w:r>
      <w:r>
        <w:rPr>
          <w:rStyle w:val="PURBodyChar"/>
        </w:rPr>
        <w:t xml:space="preserve">Direitos de Uso do Services Provider da Microsoft, você precisará consultar uma versão anterior. Para localizar a edição mais recente do documento Direitos de Uso do Services Provider da Microsoft em que um produto apareceu, consulte a lista mantida no site </w:t>
      </w:r>
      <w:hyperlink r:id="rId119" w:history="1">
        <w:r>
          <w:rPr>
            <w:rStyle w:val="Hyperlink"/>
          </w:rPr>
          <w:t>http://www.microsoftvolumelicensing.com/userights/DocumentSearch.aspx?Mode=3&amp;DocumentTypeId=2</w:t>
        </w:r>
      </w:hyperlink>
      <w:r>
        <w:rPr>
          <w:rStyle w:val="PURBodyChar"/>
        </w:rPr>
        <w:t xml:space="preserve">. Se você não </w:t>
      </w:r>
      <w:r>
        <w:t xml:space="preserve">tiver a versão do documento de Direitos de Uso do Services Provider da Microsoft de que precisa, entre em contato com o Gerente de Conta Microsoft. </w:t>
      </w:r>
    </w:p>
    <w:p w14:paraId="30F85290" w14:textId="5CE0B137" w:rsidR="000A570B" w:rsidRPr="00FE21C7" w:rsidRDefault="00FE21C7" w:rsidP="00FE21C7">
      <w:pPr>
        <w:pStyle w:val="PURBody"/>
      </w:pPr>
      <w:r>
        <w:t>Não obstante o mencionado anteriormente, as versões mais antigas e mais recentes do SQL estarão disponíveis até 31 de dezembro de 2012. Após essa data, as versões mais antigas serão removidas dos Direitos de Uso do Provedor de Serviços e da Lista de Preços.</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lastRenderedPageBreak/>
        <w:t>Esclarecimentos e Resumo das Alterações</w:t>
      </w:r>
    </w:p>
    <w:p w14:paraId="065FD962" w14:textId="76DA7C79" w:rsidR="000A570B" w:rsidRDefault="000A570B" w:rsidP="000A570B">
      <w:pPr>
        <w:pStyle w:val="PURBody"/>
      </w:pPr>
      <w:r>
        <w:t>Elaboramos esses Direitos de Uso do Services Provider para ajudar você a licenciar e gerenciar produtos Microsoft. Para usá-los com qualquer produto existente, você pode consultar estes direitos ou qualquer outra atualização anterior dos direitos de uso válida para o 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F52082"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43653248" w:rsidR="00F52082" w:rsidRDefault="00F52082" w:rsidP="00F52082">
            <w:pPr>
              <w:pStyle w:val="PURHeading2"/>
            </w:pPr>
            <w:r>
              <w:t>Adições</w:t>
            </w:r>
          </w:p>
        </w:tc>
        <w:tc>
          <w:tcPr>
            <w:tcW w:w="5272" w:type="dxa"/>
          </w:tcPr>
          <w:p w14:paraId="4C6224A6" w14:textId="1C46C9BA" w:rsidR="00F52082" w:rsidRDefault="00F52082" w:rsidP="00F52082">
            <w:pPr>
              <w:pStyle w:val="PURHeading2"/>
            </w:pPr>
            <w:r>
              <w:t>Exclusões</w:t>
            </w:r>
          </w:p>
        </w:tc>
      </w:tr>
      <w:tr w:rsidR="00F52082" w14:paraId="0E382F10" w14:textId="77777777" w:rsidTr="00F958B2">
        <w:tc>
          <w:tcPr>
            <w:tcW w:w="5254" w:type="dxa"/>
          </w:tcPr>
          <w:p w14:paraId="3626F7B9" w14:textId="62B5A8AE" w:rsidR="00F52082" w:rsidRDefault="00F52082" w:rsidP="00F52082">
            <w:pPr>
              <w:pStyle w:val="PURBullet-Indented"/>
              <w:numPr>
                <w:ilvl w:val="0"/>
                <w:numId w:val="0"/>
              </w:numPr>
              <w:ind w:left="486" w:hanging="216"/>
            </w:pPr>
            <w:r>
              <w:t>Exchange Server 2016 Enterprise</w:t>
            </w:r>
          </w:p>
        </w:tc>
        <w:tc>
          <w:tcPr>
            <w:tcW w:w="5272" w:type="dxa"/>
          </w:tcPr>
          <w:p w14:paraId="0FFA3E64" w14:textId="6E14F952" w:rsidR="00F52082" w:rsidRDefault="00F52082" w:rsidP="00F52082">
            <w:pPr>
              <w:pStyle w:val="PURBullet-Indented"/>
              <w:numPr>
                <w:ilvl w:val="0"/>
                <w:numId w:val="0"/>
              </w:numPr>
              <w:ind w:left="486" w:hanging="216"/>
            </w:pPr>
            <w:r>
              <w:t>Exchange Server 2013 Enterprise</w:t>
            </w:r>
          </w:p>
        </w:tc>
      </w:tr>
      <w:tr w:rsidR="00F52082" w14:paraId="3AF98723" w14:textId="77777777" w:rsidTr="00F958B2">
        <w:tc>
          <w:tcPr>
            <w:tcW w:w="5254" w:type="dxa"/>
          </w:tcPr>
          <w:p w14:paraId="5F45065F" w14:textId="35AD9E06" w:rsidR="00F52082" w:rsidRDefault="00F52082" w:rsidP="00F52082">
            <w:pPr>
              <w:pStyle w:val="PURBullet-Indented"/>
              <w:numPr>
                <w:ilvl w:val="0"/>
                <w:numId w:val="0"/>
              </w:numPr>
              <w:ind w:left="486" w:hanging="216"/>
            </w:pPr>
            <w:r>
              <w:t>Exchange Server 2016 Standard</w:t>
            </w:r>
          </w:p>
        </w:tc>
        <w:tc>
          <w:tcPr>
            <w:tcW w:w="5272" w:type="dxa"/>
          </w:tcPr>
          <w:p w14:paraId="761266AA" w14:textId="609420EC" w:rsidR="00F52082" w:rsidRDefault="00F52082" w:rsidP="00F52082">
            <w:pPr>
              <w:pStyle w:val="PURBullet-Indented"/>
              <w:numPr>
                <w:ilvl w:val="0"/>
                <w:numId w:val="0"/>
              </w:numPr>
              <w:ind w:left="486" w:hanging="216"/>
            </w:pPr>
            <w:r>
              <w:t>Exchange Server 2013 Standard</w:t>
            </w:r>
          </w:p>
        </w:tc>
      </w:tr>
      <w:tr w:rsidR="00F52082" w14:paraId="79069BC6" w14:textId="77777777" w:rsidTr="00F958B2">
        <w:tc>
          <w:tcPr>
            <w:tcW w:w="5254" w:type="dxa"/>
          </w:tcPr>
          <w:p w14:paraId="62BFA12C" w14:textId="2DBFE849" w:rsidR="00F52082" w:rsidRDefault="00F52082" w:rsidP="00F52082">
            <w:pPr>
              <w:pStyle w:val="PURBullet-Indented"/>
              <w:numPr>
                <w:ilvl w:val="0"/>
                <w:numId w:val="0"/>
              </w:numPr>
              <w:ind w:left="486" w:hanging="216"/>
            </w:pPr>
            <w:r>
              <w:t>Office Professional Plus 2016</w:t>
            </w:r>
          </w:p>
        </w:tc>
        <w:tc>
          <w:tcPr>
            <w:tcW w:w="5272" w:type="dxa"/>
          </w:tcPr>
          <w:p w14:paraId="6C970779" w14:textId="363EF73C" w:rsidR="00F52082" w:rsidRDefault="00F52082" w:rsidP="00F52082">
            <w:pPr>
              <w:pStyle w:val="PURBullet-Indented"/>
              <w:numPr>
                <w:ilvl w:val="0"/>
                <w:numId w:val="0"/>
              </w:numPr>
              <w:ind w:left="486" w:hanging="216"/>
            </w:pPr>
            <w:r>
              <w:t>Office Professional Plus 2013</w:t>
            </w:r>
          </w:p>
        </w:tc>
      </w:tr>
      <w:tr w:rsidR="00F52082" w14:paraId="57D2E53D" w14:textId="77777777" w:rsidTr="00F958B2">
        <w:tc>
          <w:tcPr>
            <w:tcW w:w="5254" w:type="dxa"/>
          </w:tcPr>
          <w:p w14:paraId="00824020" w14:textId="289F93E9" w:rsidR="00F52082" w:rsidRDefault="00F52082" w:rsidP="00F52082">
            <w:pPr>
              <w:pStyle w:val="PURBullet-Indented"/>
              <w:numPr>
                <w:ilvl w:val="0"/>
                <w:numId w:val="0"/>
              </w:numPr>
              <w:ind w:left="486" w:hanging="216"/>
            </w:pPr>
            <w:r>
              <w:t>Office Standard 2016</w:t>
            </w:r>
          </w:p>
        </w:tc>
        <w:tc>
          <w:tcPr>
            <w:tcW w:w="5272" w:type="dxa"/>
          </w:tcPr>
          <w:p w14:paraId="1FE2B8A9" w14:textId="0CFA26B1" w:rsidR="00F52082" w:rsidRDefault="00F52082" w:rsidP="00F52082">
            <w:pPr>
              <w:pStyle w:val="PURBullet-Indented"/>
              <w:numPr>
                <w:ilvl w:val="0"/>
                <w:numId w:val="0"/>
              </w:numPr>
              <w:ind w:left="486" w:hanging="216"/>
            </w:pPr>
            <w:r>
              <w:t>Office Standard 2013</w:t>
            </w:r>
          </w:p>
        </w:tc>
      </w:tr>
      <w:tr w:rsidR="00F52082" w14:paraId="66DD8FBE" w14:textId="77777777" w:rsidTr="00F958B2">
        <w:tc>
          <w:tcPr>
            <w:tcW w:w="5254" w:type="dxa"/>
          </w:tcPr>
          <w:p w14:paraId="28C75D58" w14:textId="0444C43C" w:rsidR="00F52082" w:rsidRDefault="00F52082" w:rsidP="00F52082">
            <w:pPr>
              <w:pStyle w:val="PURBullet-Indented"/>
              <w:numPr>
                <w:ilvl w:val="0"/>
                <w:numId w:val="0"/>
              </w:numPr>
              <w:ind w:left="486" w:hanging="216"/>
            </w:pPr>
            <w:r>
              <w:t>Project 2016 Professional</w:t>
            </w:r>
          </w:p>
        </w:tc>
        <w:tc>
          <w:tcPr>
            <w:tcW w:w="5272" w:type="dxa"/>
          </w:tcPr>
          <w:p w14:paraId="0354CA32" w14:textId="5D28E81E" w:rsidR="00F52082" w:rsidRDefault="00F52082" w:rsidP="00F52082">
            <w:pPr>
              <w:pStyle w:val="PURBullet-Indented"/>
              <w:numPr>
                <w:ilvl w:val="0"/>
                <w:numId w:val="0"/>
              </w:numPr>
              <w:ind w:left="486" w:hanging="216"/>
            </w:pPr>
            <w:r>
              <w:t>Project 2013 Professional</w:t>
            </w:r>
          </w:p>
        </w:tc>
      </w:tr>
      <w:tr w:rsidR="00F52082" w14:paraId="0E20AAF3" w14:textId="77777777" w:rsidTr="00F958B2">
        <w:tc>
          <w:tcPr>
            <w:tcW w:w="5254" w:type="dxa"/>
          </w:tcPr>
          <w:p w14:paraId="2BF76B8F" w14:textId="055DBB31" w:rsidR="00F52082" w:rsidRDefault="00F52082" w:rsidP="00F52082">
            <w:pPr>
              <w:pStyle w:val="PURBullet-Indented"/>
              <w:numPr>
                <w:ilvl w:val="0"/>
                <w:numId w:val="0"/>
              </w:numPr>
              <w:ind w:left="486" w:hanging="216"/>
            </w:pPr>
            <w:r>
              <w:t>Project 2016 Standard</w:t>
            </w:r>
          </w:p>
        </w:tc>
        <w:tc>
          <w:tcPr>
            <w:tcW w:w="5272" w:type="dxa"/>
          </w:tcPr>
          <w:p w14:paraId="4DE610D5" w14:textId="77E2F6AD" w:rsidR="00F52082" w:rsidRDefault="00F52082" w:rsidP="00F52082">
            <w:pPr>
              <w:pStyle w:val="PURBullet-Indented"/>
              <w:numPr>
                <w:ilvl w:val="0"/>
                <w:numId w:val="0"/>
              </w:numPr>
              <w:ind w:left="486" w:hanging="216"/>
            </w:pPr>
            <w:r>
              <w:t>Project 2013 Standard</w:t>
            </w:r>
          </w:p>
        </w:tc>
      </w:tr>
      <w:tr w:rsidR="00F52082" w14:paraId="070304CC" w14:textId="77777777" w:rsidTr="00F958B2">
        <w:tc>
          <w:tcPr>
            <w:tcW w:w="5254" w:type="dxa"/>
          </w:tcPr>
          <w:p w14:paraId="6AFEC07E" w14:textId="591E4DAC" w:rsidR="00F52082" w:rsidRDefault="00F52082" w:rsidP="00F52082">
            <w:pPr>
              <w:pStyle w:val="PURBullet-Indented"/>
              <w:numPr>
                <w:ilvl w:val="0"/>
                <w:numId w:val="0"/>
              </w:numPr>
              <w:ind w:left="486" w:hanging="216"/>
            </w:pPr>
            <w:r>
              <w:t>Visio 2016 Professional</w:t>
            </w:r>
          </w:p>
        </w:tc>
        <w:tc>
          <w:tcPr>
            <w:tcW w:w="5272" w:type="dxa"/>
          </w:tcPr>
          <w:p w14:paraId="4A2BA26D" w14:textId="7F5F4CFE" w:rsidR="00F52082" w:rsidRDefault="00F52082" w:rsidP="00F52082">
            <w:pPr>
              <w:pStyle w:val="PURBullet-Indented"/>
              <w:numPr>
                <w:ilvl w:val="0"/>
                <w:numId w:val="0"/>
              </w:numPr>
              <w:ind w:left="486" w:hanging="216"/>
            </w:pPr>
            <w:r>
              <w:t>Visio 2013 Professional</w:t>
            </w:r>
          </w:p>
        </w:tc>
      </w:tr>
      <w:tr w:rsidR="00F52082" w14:paraId="15B074A8" w14:textId="77777777" w:rsidTr="00F958B2">
        <w:tc>
          <w:tcPr>
            <w:tcW w:w="5254" w:type="dxa"/>
          </w:tcPr>
          <w:p w14:paraId="7C6E791F" w14:textId="365C727D" w:rsidR="00F52082" w:rsidRPr="00A60325" w:rsidRDefault="00F52082" w:rsidP="00F52082">
            <w:pPr>
              <w:pStyle w:val="PURBullet-Indented"/>
              <w:numPr>
                <w:ilvl w:val="0"/>
                <w:numId w:val="0"/>
              </w:numPr>
              <w:ind w:left="486" w:hanging="216"/>
            </w:pPr>
            <w:r>
              <w:t>Visio 2016 Standard</w:t>
            </w:r>
          </w:p>
        </w:tc>
        <w:tc>
          <w:tcPr>
            <w:tcW w:w="5272" w:type="dxa"/>
          </w:tcPr>
          <w:p w14:paraId="35298A6E" w14:textId="13A103D3" w:rsidR="00F52082" w:rsidRDefault="00F52082" w:rsidP="00F52082">
            <w:pPr>
              <w:pStyle w:val="PURBullet-Indented"/>
              <w:numPr>
                <w:ilvl w:val="0"/>
                <w:numId w:val="0"/>
              </w:numPr>
              <w:ind w:left="486" w:hanging="216"/>
            </w:pPr>
            <w:r>
              <w:t>Visio 2013 Standard</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Alterações:</w:t>
      </w:r>
    </w:p>
    <w:p w14:paraId="7FFCA58F" w14:textId="77777777" w:rsidR="00770142" w:rsidRPr="00F76CE2" w:rsidRDefault="00770142" w:rsidP="00854EA9">
      <w:pPr>
        <w:pStyle w:val="PURBody"/>
        <w:ind w:left="720"/>
      </w:pPr>
    </w:p>
    <w:p w14:paraId="133FB51C" w14:textId="36BE3009" w:rsidR="00A40F92" w:rsidRDefault="00761BF1" w:rsidP="00CD6E9D">
      <w:pPr>
        <w:pStyle w:val="PURBreadcrumb"/>
        <w:keepNext w:val="0"/>
        <w:rPr>
          <w:rStyle w:val="Hyperlink"/>
          <w:rFonts w:ascii="Arial Narrow" w:hAnsi="Arial Narrow"/>
          <w:sz w:val="16"/>
        </w:rPr>
        <w:sectPr w:rsidR="00A40F92" w:rsidSect="000344E9">
          <w:footerReference w:type="default" r:id="rId120"/>
          <w:pgSz w:w="12240" w:h="15840" w:code="1"/>
          <w:pgMar w:top="1170" w:right="720" w:bottom="720" w:left="720" w:header="432" w:footer="288" w:gutter="0"/>
          <w:cols w:space="360"/>
          <w:docGrid w:linePitch="360"/>
        </w:sectPr>
      </w:pPr>
      <w:hyperlink w:anchor="Índice" w:history="1">
        <w:r w:rsidR="00DE1E86">
          <w:rPr>
            <w:rStyle w:val="Hyperlink"/>
            <w:rFonts w:ascii="Arial Narrow" w:hAnsi="Arial Narrow"/>
            <w:sz w:val="16"/>
          </w:rPr>
          <w:t>Índice</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Termos Universais de Licença</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8362784"/>
      <w:bookmarkStart w:id="36" w:name="UniversalTerms"/>
      <w:r>
        <w:lastRenderedPageBreak/>
        <w:t>Termos Universais de Licença</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t>Estas condições de licença valem para o seu uso de todos os produtos de software e serviços online da Microsoft licenciados de acordo com as condições do seu Contrato de Licença para Services Provider do Services Provider.</w:t>
      </w:r>
    </w:p>
    <w:p w14:paraId="4046CD36" w14:textId="774BB118" w:rsidR="0000799F" w:rsidRDefault="0000799F" w:rsidP="0000799F">
      <w:pPr>
        <w:pStyle w:val="PURHeading2"/>
      </w:pPr>
      <w:bookmarkStart w:id="37" w:name="Definitions"/>
      <w:r>
        <w:t>Definições</w:t>
      </w:r>
    </w:p>
    <w:p w14:paraId="4E8852A1" w14:textId="3BAA17C2" w:rsidR="000A570B" w:rsidRDefault="000A570B" w:rsidP="00CD6E9D">
      <w:pPr>
        <w:pStyle w:val="PURBody-Indented"/>
      </w:pPr>
      <w:r>
        <w:t>Os termos usados e não definidos neste documento Direitos de Uso do Services Provider da Microsoft têm os significados atribuídos a eles no Contrato de Licença para Services Provider. Estas definições também são aplicáveis:</w:t>
      </w:r>
    </w:p>
    <w:p w14:paraId="05386F8F" w14:textId="77777777" w:rsidR="00F81C03" w:rsidRPr="00CD6E9D" w:rsidRDefault="00F81C03" w:rsidP="00CD6E9D">
      <w:pPr>
        <w:pStyle w:val="PURBody-Indented"/>
        <w:keepNext/>
        <w:ind w:left="274"/>
        <w:rPr>
          <w:b/>
        </w:rPr>
      </w:pPr>
      <w:r>
        <w:rPr>
          <w:b/>
        </w:rPr>
        <w:t>Instância</w:t>
      </w:r>
    </w:p>
    <w:p w14:paraId="611C7672" w14:textId="72B94D30" w:rsidR="00F81C03" w:rsidRDefault="00F81C03" w:rsidP="00F74509">
      <w:pPr>
        <w:pStyle w:val="PURBody-Indented"/>
        <w:rPr>
          <w:b/>
        </w:rPr>
      </w:pPr>
      <w:r>
        <w:t xml:space="preserve">Você cria uma instância do software executando o procedimento de configuração ou instalação do software. Uma instância do software também pode ser criada por meio da duplicação de uma instância existente. As referências ao software incluem </w:t>
      </w:r>
      <w:r w:rsidR="00F74509">
        <w:t>“</w:t>
      </w:r>
      <w:r>
        <w:t>instâncias</w:t>
      </w:r>
      <w:r w:rsidR="00F74509">
        <w:t>”</w:t>
      </w:r>
      <w:r>
        <w:t xml:space="preserve"> do software.</w:t>
      </w:r>
    </w:p>
    <w:p w14:paraId="1BF8E7C8" w14:textId="77777777" w:rsidR="00F81C03" w:rsidRPr="00CD6E9D" w:rsidRDefault="00F81C03" w:rsidP="00CD6E9D">
      <w:pPr>
        <w:pStyle w:val="PURBody-Indented"/>
        <w:keepNext/>
        <w:ind w:left="274"/>
        <w:rPr>
          <w:b/>
        </w:rPr>
      </w:pPr>
      <w:r>
        <w:rPr>
          <w:b/>
        </w:rPr>
        <w:t>Execução de uma Instância</w:t>
      </w:r>
    </w:p>
    <w:p w14:paraId="36E09A81" w14:textId="77777777" w:rsidR="00F81C03" w:rsidRDefault="00F81C03" w:rsidP="00F81C03">
      <w:pPr>
        <w:pStyle w:val="PURBody-Indented"/>
        <w:rPr>
          <w:b/>
        </w:rPr>
      </w:pPr>
      <w: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14:paraId="61941F34" w14:textId="77777777" w:rsidR="00F81C03" w:rsidRPr="00CD6E9D" w:rsidRDefault="00F81C03" w:rsidP="00CD6E9D">
      <w:pPr>
        <w:pStyle w:val="PURBody-Indented"/>
        <w:keepNext/>
        <w:ind w:left="274"/>
        <w:rPr>
          <w:b/>
        </w:rPr>
      </w:pPr>
      <w:r>
        <w:rPr>
          <w:b/>
        </w:rPr>
        <w:t>Ambiente de Sistema Operacional (“OSE”)</w:t>
      </w:r>
    </w:p>
    <w:p w14:paraId="0A7DEDA7" w14:textId="77777777" w:rsidR="00F81C03" w:rsidRDefault="00F81C03" w:rsidP="00F81C03">
      <w:pPr>
        <w:ind w:left="270"/>
        <w:rPr>
          <w:rFonts w:eastAsiaTheme="minorHAnsi"/>
          <w:color w:val="404040" w:themeColor="text1" w:themeTint="BF"/>
          <w:sz w:val="18"/>
        </w:rPr>
      </w:pPr>
      <w:r>
        <w:rPr>
          <w:color w:val="404040" w:themeColor="text1" w:themeTint="BF"/>
          <w:sz w:val="18"/>
        </w:rPr>
        <w:t>Ambiente de Sistema Operacional (OSE)</w:t>
      </w:r>
      <w:r>
        <w:rPr>
          <w:rFonts w:eastAsiaTheme="minorHAnsi"/>
          <w:color w:val="404040" w:themeColor="text1" w:themeTint="BF"/>
          <w:sz w:val="18"/>
        </w:rPr>
        <w:t xml:space="preserve"> significa todas as instâncias ou parte de uma instância do sistema operacional (consulte “Instância”)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 físico pode ter um OSE físico e/ou um ou mais OSEs virtuais.</w:t>
      </w:r>
    </w:p>
    <w:p w14:paraId="1C12D864" w14:textId="77777777" w:rsidR="00F81C03" w:rsidRPr="00A748AB" w:rsidRDefault="00F81C03" w:rsidP="00F81C03">
      <w:pPr>
        <w:pStyle w:val="PURBody-Indented"/>
      </w:pPr>
      <w:r>
        <w:rPr>
          <w:rStyle w:val="PURBlueStrongChar"/>
          <w:b/>
          <w:smallCaps w:val="0"/>
          <w:color w:val="404040" w:themeColor="text1" w:themeTint="BF"/>
        </w:rPr>
        <w:t>OSE Físico</w:t>
      </w:r>
      <w:r>
        <w:rPr>
          <w:b/>
        </w:rPr>
        <w:t xml:space="preserve"> </w:t>
      </w:r>
      <w:r>
        <w:t>significa um OSE (consulte “Ambiente do Sistema Operacional (OSE)”) configurado para ser executado diretamente em 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 do OSE físico.</w:t>
      </w:r>
    </w:p>
    <w:p w14:paraId="1A043B10" w14:textId="77777777" w:rsidR="00F81C03" w:rsidRDefault="00F81C03" w:rsidP="00F81C03">
      <w:pPr>
        <w:pStyle w:val="PURBody-Indented"/>
      </w:pPr>
      <w:r>
        <w:rPr>
          <w:rStyle w:val="PURBlueStrongChar"/>
          <w:b/>
          <w:smallCaps w:val="0"/>
          <w:color w:val="404040" w:themeColor="text1" w:themeTint="BF"/>
        </w:rPr>
        <w:t>OSE Virtual</w:t>
      </w:r>
      <w:r>
        <w:rPr>
          <w:b/>
        </w:rPr>
        <w:t xml:space="preserve"> </w:t>
      </w:r>
      <w:r>
        <w:t>significa um OSE (consulte “Ambiente de Sistema Operacional (OSE)”) que é configurado para executar um sistema de hardware virtual (ou de outra forma emulado).</w:t>
      </w:r>
    </w:p>
    <w:p w14:paraId="2F5A9A46" w14:textId="77777777" w:rsidR="00F81C03" w:rsidRPr="00CD6E9D" w:rsidRDefault="00F81C03" w:rsidP="00CD6E9D">
      <w:pPr>
        <w:pStyle w:val="PURBody-Indented"/>
        <w:keepNext/>
        <w:ind w:left="274"/>
        <w:rPr>
          <w:b/>
        </w:rPr>
      </w:pPr>
      <w:r>
        <w:rPr>
          <w:b/>
        </w:rPr>
        <w:t>Gerenciar um OSE</w:t>
      </w:r>
    </w:p>
    <w:p w14:paraId="41DD3184" w14:textId="77777777" w:rsidR="00F81C03" w:rsidRPr="002C4C9C" w:rsidRDefault="00F81C03" w:rsidP="00F81C03">
      <w:pPr>
        <w:pStyle w:val="PURBody-Indented"/>
      </w:pPr>
      <w:r>
        <w:t>”Gerenciar um OSE” significa solicitar ou receber dados, configurar ou fornecer instruções sobre o hardware ou software direta ou indiretamente associado ao OSE. Não inclui a descoberta da presença de um dispositivo ou OSE.</w:t>
      </w:r>
    </w:p>
    <w:p w14:paraId="5DC176BC" w14:textId="77777777" w:rsidR="00F81C03" w:rsidRPr="00CD6E9D" w:rsidRDefault="00F81C03" w:rsidP="00CD6E9D">
      <w:pPr>
        <w:pStyle w:val="PURBody-Indented"/>
        <w:keepNext/>
        <w:ind w:left="274"/>
        <w:rPr>
          <w:b/>
        </w:rPr>
      </w:pPr>
      <w:r>
        <w:rPr>
          <w:b/>
        </w:rPr>
        <w:t>Servidor</w:t>
      </w:r>
    </w:p>
    <w:p w14:paraId="61F4E5B5" w14:textId="77777777" w:rsidR="00F81C03" w:rsidRDefault="00F81C03" w:rsidP="00F81C03">
      <w:pPr>
        <w:pStyle w:val="PURBody-Indented"/>
      </w:pPr>
      <w:r>
        <w:t>Um servidor é um sistema de hardware físico capaz de executar um software para servidores. Considera-se uma partição de hardware ou um blade como um sistema de hardware físico separado.</w:t>
      </w:r>
    </w:p>
    <w:p w14:paraId="0B1D41AD" w14:textId="77777777" w:rsidR="00F81C03" w:rsidRPr="00F81C03" w:rsidRDefault="00F81C03" w:rsidP="00CD6E9D">
      <w:pPr>
        <w:pStyle w:val="PURBody-Indented"/>
        <w:keepNext/>
        <w:ind w:left="274"/>
        <w:rPr>
          <w:b/>
        </w:rPr>
      </w:pPr>
      <w:r>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“Host Fabric” significa um conjunto de OSEs físicos e virtuais que são configurados e operados como uma unidade para fornecer virtualização, rede, gerenciamento e os serviços de arquivos.</w:t>
      </w:r>
    </w:p>
    <w:p w14:paraId="044C9C8C" w14:textId="77777777" w:rsidR="00F81C03" w:rsidRPr="00CD6E9D" w:rsidRDefault="00F81C03" w:rsidP="00CD6E9D">
      <w:pPr>
        <w:pStyle w:val="PURBody-Indented"/>
        <w:keepNext/>
        <w:ind w:left="274"/>
      </w:pPr>
      <w:r>
        <w:rPr>
          <w:rFonts w:ascii="Arial Black" w:hAnsi="Arial Black"/>
          <w:sz w:val="20"/>
        </w:rPr>
        <w:t>Consignando uma Licença</w:t>
      </w:r>
    </w:p>
    <w:p w14:paraId="0A1E4F19" w14:textId="77777777" w:rsidR="00F81C03" w:rsidRPr="00DA43B1" w:rsidRDefault="00F81C03" w:rsidP="00F81C03">
      <w:pPr>
        <w:pStyle w:val="PURBody-Indented"/>
      </w:pPr>
      <w:r>
        <w:t>Consignar uma licença de software significa simplesmente designar essa licença a um dispositivo ou usuário.</w:t>
      </w:r>
    </w:p>
    <w:p w14:paraId="4D8330DD" w14:textId="77777777" w:rsidR="00F81C03" w:rsidRPr="00CD6E9D" w:rsidRDefault="00F81C03" w:rsidP="00CD6E9D">
      <w:pPr>
        <w:pStyle w:val="PURBody-Indented"/>
        <w:keepNext/>
        <w:ind w:left="274"/>
        <w:rPr>
          <w:b/>
        </w:rPr>
      </w:pPr>
      <w:r>
        <w:rPr>
          <w:b/>
        </w:rPr>
        <w:t>Processadores Físicos e Virtuais</w:t>
      </w:r>
    </w:p>
    <w:p w14:paraId="3CF6778F" w14:textId="77777777" w:rsidR="00F81C03" w:rsidRDefault="00F81C03" w:rsidP="00F81C03">
      <w:pPr>
        <w:pStyle w:val="PURBody-Indented"/>
      </w:pPr>
      <w: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p>
    <w:p w14:paraId="56558AA8" w14:textId="77777777" w:rsidR="00F81C03" w:rsidRPr="00CD6E9D" w:rsidRDefault="00F81C03" w:rsidP="00CD6E9D">
      <w:pPr>
        <w:pStyle w:val="PURBody-Indented"/>
        <w:keepNext/>
        <w:ind w:left="274"/>
        <w:rPr>
          <w:b/>
        </w:rPr>
      </w:pPr>
      <w:r>
        <w:rPr>
          <w:b/>
        </w:rPr>
        <w:t>Núcleo Físico</w:t>
      </w:r>
    </w:p>
    <w:p w14:paraId="2AB5237A" w14:textId="77777777" w:rsidR="00F81C03" w:rsidRPr="00FE21C7" w:rsidRDefault="00F81C03" w:rsidP="00F81C03">
      <w:pPr>
        <w:pStyle w:val="PURBody-Indented"/>
      </w:pPr>
      <w:r>
        <w:t>Núcleo físico é um núcleo em um processador físico. Um processador físico consiste em um ou mais núcleos físicos.</w:t>
      </w:r>
    </w:p>
    <w:p w14:paraId="021ECE00" w14:textId="77777777" w:rsidR="00F81C03" w:rsidRPr="00CD6E9D" w:rsidRDefault="00F81C03" w:rsidP="00CD6E9D">
      <w:pPr>
        <w:pStyle w:val="PURBody-Indented"/>
        <w:keepNext/>
        <w:ind w:left="274"/>
        <w:rPr>
          <w:b/>
        </w:rPr>
      </w:pPr>
      <w:r>
        <w:rPr>
          <w:b/>
        </w:rPr>
        <w:t>Segmento de Hardware</w:t>
      </w:r>
    </w:p>
    <w:p w14:paraId="72D17ED5" w14:textId="77777777" w:rsidR="00F81C03" w:rsidRPr="002448BE" w:rsidRDefault="00F81C03" w:rsidP="00F81C03">
      <w:pPr>
        <w:pStyle w:val="PURBody-Indented"/>
      </w:pPr>
      <w:r>
        <w:t>Segmento de hardware é um núcleo físico ou um hipersegmento em um processador físico.</w:t>
      </w:r>
    </w:p>
    <w:p w14:paraId="69FBB15B" w14:textId="77777777" w:rsidR="00F81C03" w:rsidRPr="00CD6E9D" w:rsidRDefault="00F81C03" w:rsidP="00CD6E9D">
      <w:pPr>
        <w:pStyle w:val="PURBody-Indented"/>
        <w:keepNext/>
        <w:ind w:left="274"/>
        <w:rPr>
          <w:b/>
        </w:rPr>
      </w:pPr>
      <w:r>
        <w:rPr>
          <w:b/>
        </w:rPr>
        <w:lastRenderedPageBreak/>
        <w:t>Núcleo Virtual</w:t>
      </w:r>
    </w:p>
    <w:p w14:paraId="77CFEA43" w14:textId="77777777" w:rsidR="00F81C03" w:rsidRPr="002448BE" w:rsidRDefault="00F81C03" w:rsidP="00F81C03">
      <w:pPr>
        <w:pStyle w:val="PURBody-Indented"/>
      </w:pPr>
      <w:r>
        <w:t>Núcleo virtual é a unidade de energia de processamento de um sistema de hardware virtual (ou emulado de outra forma). Núcleo virtual é a representação virtual de um ou mais segmentos de hardware. OSEs virtuais usam um ou mais núcleos virtuais.</w:t>
      </w:r>
    </w:p>
    <w:p w14:paraId="7E5B165B" w14:textId="77777777" w:rsidR="00F81C03" w:rsidRPr="00CD6E9D" w:rsidRDefault="00F81C03" w:rsidP="00CD6E9D">
      <w:pPr>
        <w:pStyle w:val="PURBody-Indented"/>
        <w:keepNext/>
        <w:ind w:left="274"/>
        <w:rPr>
          <w:b/>
        </w:rPr>
      </w:pPr>
      <w:r>
        <w:rPr>
          <w:b/>
        </w:rPr>
        <w:t>Fator de Núcleo</w:t>
      </w:r>
    </w:p>
    <w:p w14:paraId="07759161" w14:textId="77777777" w:rsidR="00F81C03" w:rsidRPr="002448BE" w:rsidRDefault="00F81C03" w:rsidP="00F81C03">
      <w:pPr>
        <w:pStyle w:val="PURBody-Indented"/>
      </w:pPr>
      <w:r>
        <w:t>O fator de núcleo é o valor numérico associado a um processador físico específico com o fim de determinar o número de licenças necessário para licenciar todos os núcleos físicos em um servidor.</w:t>
      </w:r>
    </w:p>
    <w:bookmarkEnd w:id="37"/>
    <w:p w14:paraId="5ED6BE68" w14:textId="77777777" w:rsidR="000A570B" w:rsidRPr="00677F43" w:rsidRDefault="000A570B" w:rsidP="000A570B">
      <w:pPr>
        <w:pStyle w:val="PURHeading2"/>
      </w:pPr>
      <w:r>
        <w:t>Seus Direitos de Uso</w:t>
      </w:r>
    </w:p>
    <w:p w14:paraId="6F538667" w14:textId="77777777" w:rsidR="000A570B" w:rsidRDefault="000A570B" w:rsidP="000A570B">
      <w:pPr>
        <w:pStyle w:val="PURBody-Indented"/>
      </w:pPr>
      <w:r>
        <w:t>Se você cumprir o seu Contrato de Licença para Services Provider, inclusive estes Direitos de Uso do Services Provider, poderá usar o software e os serviços online apenas da maneira expressamente permitida nestes Direitos de Uso do Services Provider.</w:t>
      </w:r>
    </w:p>
    <w:p w14:paraId="72580976" w14:textId="77777777" w:rsidR="000A570B" w:rsidRPr="00677F43" w:rsidRDefault="000A570B" w:rsidP="000A570B">
      <w:pPr>
        <w:pStyle w:val="PURHeading2"/>
      </w:pPr>
      <w:r>
        <w:t>Direitos de Uso de Outras Versões.</w:t>
      </w:r>
    </w:p>
    <w:p w14:paraId="366FF15F" w14:textId="63D08C66" w:rsidR="000A570B" w:rsidRDefault="000A570B" w:rsidP="000A570B">
      <w:pPr>
        <w:pStyle w:val="PURBody-Indented"/>
      </w:pPr>
      <w:r>
        <w:t>Os termos da Licença de produtos permitem o uso de uma ou mais cópias ou instâncias por vez. Para todos esses produtos, cópia ou instância permitida, você pode criar, armazenar e executar no lugar da versão licenciada, uma cópia ou instância de um(a):</w:t>
      </w:r>
    </w:p>
    <w:p w14:paraId="7F8BACF0" w14:textId="77777777" w:rsidR="000A570B" w:rsidRDefault="000A570B" w:rsidP="000A570B">
      <w:pPr>
        <w:pStyle w:val="PURBullet-Indented"/>
      </w:pPr>
      <w:r>
        <w:t>versão anterior;</w:t>
      </w:r>
    </w:p>
    <w:p w14:paraId="2C7674D1" w14:textId="77777777" w:rsidR="000A570B" w:rsidRDefault="000A570B" w:rsidP="000A570B">
      <w:pPr>
        <w:pStyle w:val="PURBullet-Indented"/>
      </w:pPr>
      <w:r>
        <w:t>versão em idioma diferente permitida ou</w:t>
      </w:r>
    </w:p>
    <w:p w14:paraId="576C32B1" w14:textId="77777777" w:rsidR="000A570B" w:rsidRDefault="000A570B" w:rsidP="000A570B">
      <w:pPr>
        <w:pStyle w:val="PURBullet-Indented"/>
      </w:pPr>
      <w:r>
        <w:t>versão de plataforma diferente disponível (por exemplo, 32 bits ou 64 bits).</w:t>
      </w:r>
    </w:p>
    <w:p w14:paraId="6CE1960D" w14:textId="77777777" w:rsidR="000A570B" w:rsidRDefault="000A570B" w:rsidP="000A570B">
      <w:pPr>
        <w:pStyle w:val="PURBody-Indented"/>
      </w:pPr>
      <w:r>
        <w:t>Não é permitido usar diferentes versões de diferentes componentes, como software para servidores e software adicional, exceto se expressamente permitido pelos termos de licença.</w:t>
      </w:r>
    </w:p>
    <w:p w14:paraId="25466430" w14:textId="77777777" w:rsidR="000A570B" w:rsidRDefault="000A570B" w:rsidP="000A570B">
      <w:pPr>
        <w:pStyle w:val="PURHeading2"/>
      </w:pPr>
      <w:r>
        <w:t>Direitos de Uso Aplicáveis</w:t>
      </w:r>
    </w:p>
    <w:p w14:paraId="187E5BD5" w14:textId="20B90BEE" w:rsidR="000A570B" w:rsidRPr="00A748AB" w:rsidRDefault="000A570B" w:rsidP="000A570B">
      <w:pPr>
        <w:pStyle w:val="PURBody-Indented"/>
        <w:rPr>
          <w:rFonts w:cs="Arial"/>
        </w:rPr>
      </w:pPr>
      <w:r>
        <w:rPr>
          <w:rFonts w:cs="Arial"/>
          <w:bCs/>
          <w:szCs w:val="18"/>
        </w:rPr>
        <w:t>Os direitos de uso de produto nos Direitos de Uso do Services Provider, quando o Cliente fornece pela primeira vez serviços de 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14:paraId="4295BE6A" w14:textId="36AF474B" w:rsidR="000A570B" w:rsidRDefault="000A570B" w:rsidP="000A570B">
      <w:pPr>
        <w:pStyle w:val="PURHeading2"/>
      </w:pPr>
      <w:r>
        <w:t>Direitos de Recuperação de Desastres</w:t>
      </w:r>
    </w:p>
    <w:p w14:paraId="05B6BFA7" w14:textId="7824CB5B" w:rsidR="000A570B" w:rsidRPr="00061749" w:rsidRDefault="000A570B" w:rsidP="00D6363C">
      <w:pPr>
        <w:pStyle w:val="PURBody-Indented"/>
      </w:pPr>
      <w: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 Os termos de licença do software e as seguintes limitações se aplicam ao uso do software em um servidor de recuperação de desastres:</w:t>
      </w:r>
    </w:p>
    <w:p w14:paraId="071CFEA1" w14:textId="77777777" w:rsidR="00D6363C" w:rsidRDefault="00D6363C" w:rsidP="00D6363C">
      <w:pPr>
        <w:pStyle w:val="PURBody-Indented"/>
      </w:pPr>
      <w:r>
        <w:t>O servidor de recuperação de desastres pode executar somente durante os seguintes períodos de exceção:</w:t>
      </w:r>
    </w:p>
    <w:p w14:paraId="7E612427" w14:textId="77777777" w:rsidR="00D6363C" w:rsidRDefault="00D6363C" w:rsidP="00D6363C">
      <w:pPr>
        <w:pStyle w:val="PURBullet"/>
      </w:pPr>
      <w:r>
        <w:t>Por períodos breves de testes de recuperação de desastres em uma semana a cada 90 dias</w:t>
      </w:r>
    </w:p>
    <w:p w14:paraId="6FB4EFCE" w14:textId="77777777" w:rsidR="00D6363C" w:rsidRDefault="00D6363C" w:rsidP="00D6363C">
      <w:pPr>
        <w:pStyle w:val="PURBullet"/>
      </w:pPr>
      <w:r>
        <w:t>Durante um desastre, enquanto o servidor de produção que está sendo recuperado estiver inativo</w:t>
      </w:r>
    </w:p>
    <w:p w14:paraId="0B60A84D" w14:textId="77777777" w:rsidR="00D6363C" w:rsidRDefault="00D6363C" w:rsidP="00D6363C">
      <w:pPr>
        <w:pStyle w:val="PURBullet"/>
      </w:pPr>
      <w:r>
        <w:t>Durante o tempo de um desastre, por um breve período, para auxiliar na transferência entre o servidor de produção primária e o servidor de recuperação de desastres</w:t>
      </w:r>
    </w:p>
    <w:p w14:paraId="46356D08" w14:textId="77777777" w:rsidR="000B134A" w:rsidRDefault="000B134A" w:rsidP="000B134A">
      <w:pPr>
        <w:pStyle w:val="PURBody-Indented"/>
      </w:pPr>
      <w:r>
        <w:t>Para usar o software de acordo com os direitos de recuperação de desastres, você deverá cumprir os seguintes termos:</w:t>
      </w:r>
    </w:p>
    <w:p w14:paraId="0AA49A6F" w14:textId="77777777" w:rsidR="000B134A" w:rsidRDefault="000B134A" w:rsidP="000B134A">
      <w:pPr>
        <w:pStyle w:val="PURBullet-Indented"/>
        <w:numPr>
          <w:ilvl w:val="0"/>
          <w:numId w:val="31"/>
        </w:numPr>
      </w:pPr>
      <w:r>
        <w:t>O servidor de recuperação de desastres não deve ser executado em nenhum outro momento, exceto nos citados anteriormente.</w:t>
      </w:r>
    </w:p>
    <w:p w14:paraId="67C55596" w14:textId="77777777" w:rsidR="000B134A" w:rsidRDefault="000B134A" w:rsidP="000B134A">
      <w:pPr>
        <w:pStyle w:val="PURBullet-Indented"/>
        <w:numPr>
          <w:ilvl w:val="0"/>
          <w:numId w:val="31"/>
        </w:numPr>
      </w:pPr>
      <w:r>
        <w:t>O servidor de recuperação de desastres pode não estar no mesmo cluster que o servidor de produção.</w:t>
      </w:r>
    </w:p>
    <w:p w14:paraId="18713D5A" w14:textId="77777777" w:rsidR="000B134A" w:rsidRPr="00D73370" w:rsidRDefault="000B134A" w:rsidP="000B134A">
      <w:pPr>
        <w:pStyle w:val="PURBullet-Indented"/>
        <w:numPr>
          <w:ilvl w:val="0"/>
          <w:numId w:val="31"/>
        </w:numPr>
      </w:pPr>
      <w:r>
        <w:t>As licenças do Windows Server não são exigidas para o servidor de recuperação de desastres se as seguintes condições forem atendidas:</w:t>
      </w:r>
    </w:p>
    <w:p w14:paraId="4B4B61B6" w14:textId="77777777" w:rsidR="000B134A" w:rsidRPr="00A815B0" w:rsidRDefault="000B134A" w:rsidP="000B134A">
      <w:pPr>
        <w:pStyle w:val="PURBullet-Indented"/>
        <w:numPr>
          <w:ilvl w:val="0"/>
          <w:numId w:val="31"/>
        </w:numPr>
        <w:ind w:left="720"/>
        <w:rPr>
          <w:rFonts w:cs="Arial"/>
          <w:szCs w:val="18"/>
        </w:rPr>
      </w:pPr>
      <w:r>
        <w:rPr>
          <w:rFonts w:cs="Arial"/>
          <w:szCs w:val="18"/>
        </w:rPr>
        <w:t>A função Hyper-V no Windows Server é usada para replicar OSEs virtuais do servidor de produção em um site primário para um servidor de recuperação de desastres.</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 xml:space="preserve">O servidor de recuperação de desastres pode ser usado apenas para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 software de virtualização do hardware como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fornecer serviços de virtualização de hardware,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os agentes de software para gerenciar o software de virtualização de hardware,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como um destino para replicação,</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receber OSEs virtuais replicados, failover de teste e </w:t>
      </w:r>
    </w:p>
    <w:p w14:paraId="569E1353" w14:textId="671B389A" w:rsidR="000B134A" w:rsidRPr="00A815B0" w:rsidRDefault="000B134A" w:rsidP="000B134A">
      <w:pPr>
        <w:pStyle w:val="PURBullet-Indented"/>
        <w:numPr>
          <w:ilvl w:val="0"/>
          <w:numId w:val="31"/>
        </w:numPr>
        <w:ind w:left="990"/>
        <w:rPr>
          <w:rFonts w:cs="Arial"/>
          <w:szCs w:val="18"/>
        </w:rPr>
      </w:pPr>
      <w:r>
        <w:rPr>
          <w:rFonts w:cs="Arial"/>
          <w:szCs w:val="18"/>
        </w:rPr>
        <w:t>esperar failover dos OSEs virtuais e</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executar cargas de trabalho de recuperação de desastres conforme descrito acima</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lastRenderedPageBreak/>
        <w:t>O servidor de recuperação de desastres não pode ser usado como um servidor de produção.</w:t>
      </w:r>
    </w:p>
    <w:p w14:paraId="10BFFEAE" w14:textId="77777777" w:rsidR="000B134A" w:rsidRDefault="000B134A" w:rsidP="000B134A">
      <w:pPr>
        <w:pStyle w:val="PURBullet-Indented"/>
        <w:numPr>
          <w:ilvl w:val="0"/>
          <w:numId w:val="31"/>
        </w:numPr>
      </w:pPr>
      <w:r>
        <w:t>O uso do software no servidor de recuperação de desastres deve cumprir com os termos de licença do software.</w:t>
      </w:r>
    </w:p>
    <w:p w14:paraId="309A1874" w14:textId="77777777" w:rsidR="000B134A" w:rsidRDefault="000B134A" w:rsidP="000B134A">
      <w:pPr>
        <w:pStyle w:val="PURBullet-Indented"/>
        <w:numPr>
          <w:ilvl w:val="0"/>
          <w:numId w:val="31"/>
        </w:numPr>
      </w:pPr>
      <w:r>
        <w:t>Assim que o processo de recuperação de desastres for concluído e o servidor de produção for recuperado, o servidor de recuperação de desastres não deverá estar em execução em nenhum outro momento, exceto aquelas vezes permitidas aqui.</w:t>
      </w:r>
    </w:p>
    <w:p w14:paraId="33BC7F13" w14:textId="3ACEB174" w:rsidR="000A570B" w:rsidRDefault="000A570B" w:rsidP="000A570B">
      <w:pPr>
        <w:pStyle w:val="PURHeading2"/>
      </w:pPr>
      <w:r>
        <w:t>Aluguel não Permitido</w:t>
      </w:r>
    </w:p>
    <w:p w14:paraId="6163D4C4" w14:textId="52DB657D" w:rsidR="000A570B" w:rsidRDefault="00687039" w:rsidP="000A570B">
      <w:pPr>
        <w:pStyle w:val="PURBody-Indented"/>
      </w:pPr>
      <w:r>
        <w:t>O aluguel de software não é permitido.</w:t>
      </w:r>
    </w:p>
    <w:p w14:paraId="3B5A8412" w14:textId="77777777" w:rsidR="00D73DED" w:rsidRDefault="00D73DED" w:rsidP="00D73DED">
      <w:pPr>
        <w:pStyle w:val="PURHeading2"/>
      </w:pPr>
      <w:r>
        <w:t>Usando Provedores do Data Center</w:t>
      </w:r>
    </w:p>
    <w:p w14:paraId="5F2C237E" w14:textId="75C7B043" w:rsidR="00D73DED" w:rsidRDefault="00D73DED" w:rsidP="00D73DED">
      <w:pPr>
        <w:pStyle w:val="PURBody-Indented"/>
      </w:pPr>
      <w: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14:paraId="4DE64D60" w14:textId="2DE7CA20" w:rsidR="000A570B" w:rsidRPr="00677F43" w:rsidRDefault="00B70FA2" w:rsidP="000A570B">
      <w:pPr>
        <w:pStyle w:val="PURHeading2"/>
        <w:rPr>
          <w:spacing w:val="-2"/>
        </w:rPr>
      </w:pPr>
      <w:r>
        <w:t>Software de Terceiros</w:t>
      </w:r>
    </w:p>
    <w:p w14:paraId="1733447A" w14:textId="70926CFC" w:rsidR="000A570B" w:rsidRDefault="000A570B" w:rsidP="000A570B">
      <w:pPr>
        <w:pStyle w:val="PURBody-Indented"/>
        <w:rPr>
          <w:spacing w:val="-2"/>
        </w:rPr>
      </w:pPr>
      <w:r>
        <w:t>Se um programa licenciado por terceiros incluir termos diferentes, estes se aplicarão ao uso do referido programa.</w:t>
      </w:r>
    </w:p>
    <w:p w14:paraId="24D6C5AD" w14:textId="77777777" w:rsidR="000A570B" w:rsidRPr="00677F43" w:rsidRDefault="000A570B" w:rsidP="000A570B">
      <w:pPr>
        <w:pStyle w:val="PURHeading2"/>
      </w:pPr>
      <w:r>
        <w:t>Código de Pré-Lançamento</w:t>
      </w:r>
    </w:p>
    <w:p w14:paraId="5E6A5104" w14:textId="77777777" w:rsidR="000A570B" w:rsidRPr="00DB0D71" w:rsidRDefault="000A570B" w:rsidP="000A570B">
      <w:pPr>
        <w:pStyle w:val="PURBody-Indented"/>
      </w:pPr>
      <w:r>
        <w:t>Se um código de pré-lançamento incluir termos diferentes, estes termos se aplicarão ao uso que você fizer deste código.</w:t>
      </w:r>
    </w:p>
    <w:p w14:paraId="2FB2F81F" w14:textId="77777777" w:rsidR="000A570B" w:rsidRPr="00677F43" w:rsidRDefault="000A570B" w:rsidP="000A570B">
      <w:pPr>
        <w:pStyle w:val="PURHeading2"/>
      </w:pPr>
      <w:r>
        <w:t>Atualizações e Complementos</w:t>
      </w:r>
    </w:p>
    <w:p w14:paraId="7FE585CA" w14:textId="5B75EF37" w:rsidR="000A570B" w:rsidRPr="00DB0D71" w:rsidRDefault="000A570B" w:rsidP="000A570B">
      <w:pPr>
        <w:pStyle w:val="PURBody-Indented"/>
      </w:pPr>
      <w: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14:paraId="234A8FFE" w14:textId="3C6BFC27" w:rsidR="000A570B" w:rsidRDefault="000A570B" w:rsidP="000A570B">
      <w:pPr>
        <w:pStyle w:val="PURHeading2"/>
        <w:rPr>
          <w:szCs w:val="18"/>
        </w:rPr>
      </w:pPr>
      <w:r>
        <w:t>Limitações Técnicas</w:t>
      </w:r>
    </w:p>
    <w:p w14:paraId="7E82D59E" w14:textId="52022CC4" w:rsidR="000A570B" w:rsidRPr="00D96936" w:rsidRDefault="000A570B" w:rsidP="000A570B">
      <w:pPr>
        <w:pStyle w:val="PURBody-Indented"/>
      </w:pPr>
      <w:r>
        <w:t xml:space="preserve">Você deverá cumprir quaisquer limitações técnicas no software que permitam o seu uso apenas de determinadas maneiras. </w:t>
      </w:r>
      <w:r w:rsidR="00FF6A64">
        <w:br/>
      </w:r>
      <w:r>
        <w:t>É vedada a resolução dessas limitações técnicas.</w:t>
      </w:r>
    </w:p>
    <w:p w14:paraId="7C4A0023" w14:textId="77777777" w:rsidR="000A570B" w:rsidRPr="00677F43" w:rsidRDefault="000A570B" w:rsidP="000A570B">
      <w:pPr>
        <w:pStyle w:val="PURHeading2"/>
      </w:pPr>
      <w:r>
        <w:t>Outros Direitos</w:t>
      </w:r>
    </w:p>
    <w:p w14:paraId="3DF434BA" w14:textId="77777777" w:rsidR="000A570B" w:rsidRPr="00DB0D71" w:rsidRDefault="000A570B" w:rsidP="000A570B">
      <w:pPr>
        <w:pStyle w:val="PURBody-Indented"/>
      </w:pPr>
      <w:r>
        <w:t>Os direitos de acesso ao software em qualquer dispositivo não concedem a você o direito de implementar patentes da Microsoft ou outras propriedades intelectuais da Microsoft em softwares ou dispositivos que acessam esse dispositivo.</w:t>
      </w:r>
    </w:p>
    <w:p w14:paraId="5C97A0B4" w14:textId="77777777" w:rsidR="000A570B" w:rsidRPr="00677F43" w:rsidRDefault="000A570B" w:rsidP="000A570B">
      <w:pPr>
        <w:pStyle w:val="PURHeading2"/>
        <w:rPr>
          <w:spacing w:val="-2"/>
        </w:rPr>
      </w:pPr>
      <w:r>
        <w:t>Documentação</w:t>
      </w:r>
    </w:p>
    <w:p w14:paraId="3FFD1120" w14:textId="48BDC442" w:rsidR="000A570B" w:rsidRPr="00DB0D71" w:rsidRDefault="000A570B" w:rsidP="000A570B">
      <w:pPr>
        <w:pStyle w:val="PURBody-Indented"/>
      </w:pPr>
      <w:r>
        <w:t>Qualquer pessoa que tenha acesso válido ao seu computador ou à sua rede interna poderá copiar e usar a documentação para fins de referência interna. A documentação não inclui livros eletrônicos.</w:t>
      </w:r>
    </w:p>
    <w:p w14:paraId="6A86DC81" w14:textId="77777777" w:rsidR="000A570B" w:rsidRPr="00677F43" w:rsidRDefault="000A570B" w:rsidP="000A570B">
      <w:pPr>
        <w:pStyle w:val="PURHeading2"/>
      </w:pPr>
      <w:r>
        <w:t>Ativação de Produto</w:t>
      </w:r>
    </w:p>
    <w:p w14:paraId="52C61F92" w14:textId="41A77DE5" w:rsidR="000A570B" w:rsidRDefault="000A570B" w:rsidP="000A570B">
      <w:pPr>
        <w:pStyle w:val="PURBody-Indented"/>
      </w:pPr>
      <w:r>
        <w:t xml:space="preserve">Alguns produtos e serviços online exigem uma ativação ou uma chave de Licença por Volume para liberação da instalação ou do acesso. A ativação associa o uso do software a um dispositivo específico. Para obter informações sobre quando é necessária a ativação ou uma chave, consulte a seção Ativação de Produto no site </w:t>
      </w:r>
      <w:hyperlink r:id="rId121" w:history="1">
        <w:r>
          <w:rPr>
            <w:rStyle w:val="Hyperlink"/>
          </w:rPr>
          <w:t>http://www.microsoft.com/licensing</w:t>
        </w:r>
      </w:hyperlink>
      <w:r>
        <w:t>. As chaves atribuídas a você e a ativação dos produtos usando as máquinas do KMS (Key Management Service) são de sua responsabilidade. Não divulgue as chaves a terceiros.</w:t>
      </w:r>
    </w:p>
    <w:p w14:paraId="15B614A9" w14:textId="77777777" w:rsidR="000A570B" w:rsidRPr="00061749" w:rsidRDefault="000A570B" w:rsidP="000A570B">
      <w:pPr>
        <w:pStyle w:val="PURBullet-Indented"/>
        <w:rPr>
          <w:spacing w:val="-2"/>
        </w:rPr>
      </w:pPr>
      <w:r>
        <w:t>Se necessário para o software cliente, você pode fornecer as chaves de Licença por Volume contidas somente na mídia original de aplicativos que requeiram ativação.</w:t>
      </w:r>
    </w:p>
    <w:p w14:paraId="05434B19" w14:textId="77777777" w:rsidR="000A570B" w:rsidRPr="000321E0" w:rsidRDefault="000A570B" w:rsidP="000A570B">
      <w:pPr>
        <w:pStyle w:val="PURBullet-Indented"/>
      </w:pPr>
      <w:r>
        <w:t xml:space="preserve">Você pode usar as máquinas do KMS somente para ativar cópias do software licenciado em seu contrato. </w:t>
      </w:r>
    </w:p>
    <w:p w14:paraId="01A4BE4D" w14:textId="77777777" w:rsidR="000A570B" w:rsidRDefault="000A570B" w:rsidP="000A570B">
      <w:pPr>
        <w:pStyle w:val="PURBlueStrong"/>
      </w:pPr>
      <w:r>
        <w:t>KMS e Ativação MAK (Multiple Activation Key)</w:t>
      </w:r>
    </w:p>
    <w:p w14:paraId="282536A3" w14:textId="65801FBE" w:rsidR="000A570B" w:rsidRPr="001945BE" w:rsidRDefault="000A570B" w:rsidP="000A570B">
      <w:pPr>
        <w:pStyle w:val="PURBody-Indented"/>
      </w:pPr>
      <w:r>
        <w:t>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As informações enviadas à Microsoft durante a ativação do host MAK ou KMS incluem:</w:t>
      </w:r>
    </w:p>
    <w:p w14:paraId="36ADDA91" w14:textId="058A48F1" w:rsidR="000A570B" w:rsidRPr="001945BE" w:rsidRDefault="000A570B" w:rsidP="000A570B">
      <w:pPr>
        <w:pStyle w:val="PURBullet-Indented"/>
      </w:pPr>
      <w:r>
        <w:t>a versão, o idioma e a chave do produto do software</w:t>
      </w:r>
    </w:p>
    <w:p w14:paraId="46A6B95D" w14:textId="656D3D7C" w:rsidR="000A570B" w:rsidRPr="001945BE" w:rsidRDefault="000A570B" w:rsidP="000A570B">
      <w:pPr>
        <w:pStyle w:val="PURBullet-Indented"/>
      </w:pPr>
      <w:r>
        <w:t>o endereço de protocolo da Internet do dispositivo</w:t>
      </w:r>
    </w:p>
    <w:p w14:paraId="05220E4A" w14:textId="712532CD" w:rsidR="000A570B" w:rsidRPr="001945BE" w:rsidRDefault="000A570B" w:rsidP="000A570B">
      <w:pPr>
        <w:pStyle w:val="PURBullet-Indented"/>
      </w:pPr>
      <w:r>
        <w:t>as informações derivadas da configuração do hardware do dispositivo.</w:t>
      </w:r>
    </w:p>
    <w:p w14:paraId="068AD6C6" w14:textId="583C7349" w:rsidR="000A570B" w:rsidRPr="001945BE" w:rsidRDefault="000A570B" w:rsidP="000A570B">
      <w:pPr>
        <w:pStyle w:val="PURBody-Indented"/>
      </w:pPr>
      <w:r>
        <w:t xml:space="preserve">Para obter mais informações, consulte o site </w:t>
      </w:r>
      <w:hyperlink r:id="rId122" w:history="1">
        <w:r>
          <w:rPr>
            <w:rStyle w:val="Hyperlink"/>
          </w:rPr>
          <w:t>http://www.microsoft.com/licensing/existing-customers/product-activation.aspx</w:t>
        </w:r>
      </w:hyperlink>
      <w:r>
        <w:t xml:space="preserve">. Ao utilizar o software, você estará concordando com a transmissão dessas informações. Antes de efetuar a ativação, você tem o direito de usar a versão do software instalada durante o processo de instalação. A menos que seja ativado, o seu direito de usar o </w:t>
      </w:r>
      <w:r>
        <w:lastRenderedPageBreak/>
        <w:t>software após o período especificado no processo de instalação é limitado. Essa medida visa impedir o uso não licenciado. Você não estará licenciado para continuar usando o software depois desse período se não ativá-lo. Se o dispositivo estiver conectado à 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 software continuará exibindo um lembrete para a ativação até que você a execute.</w:t>
      </w:r>
    </w:p>
    <w:p w14:paraId="175E0BA6" w14:textId="77777777" w:rsidR="000A570B" w:rsidRDefault="000A570B" w:rsidP="000A570B">
      <w:pPr>
        <w:pStyle w:val="PURBlueStrong"/>
      </w:pPr>
      <w:r>
        <w:t>Uso Adequado do KMS</w:t>
      </w:r>
    </w:p>
    <w:p w14:paraId="0DF1AF1B" w14:textId="77777777" w:rsidR="000A570B" w:rsidRPr="008A386A" w:rsidRDefault="000A570B" w:rsidP="000A570B">
      <w:pPr>
        <w:pStyle w:val="PURBody-Indented"/>
      </w:pPr>
      <w:r>
        <w:t>Não é permitido fornecer acesso não protegido às máquinas do KMS em uma rede sem controle como a Internet.</w:t>
      </w:r>
    </w:p>
    <w:p w14:paraId="0BD76372" w14:textId="77777777" w:rsidR="000A570B" w:rsidRDefault="000A570B" w:rsidP="000A570B">
      <w:pPr>
        <w:pStyle w:val="PURBlueStrong"/>
      </w:pPr>
      <w:r>
        <w:t>Uso não Autorizado de Chaves MAK ou KMS</w:t>
      </w:r>
    </w:p>
    <w:p w14:paraId="610ECE93" w14:textId="178C1C56" w:rsidR="000A570B" w:rsidRPr="001945BE" w:rsidRDefault="000A570B" w:rsidP="000A570B">
      <w:pPr>
        <w:pStyle w:val="PURBody-Indented"/>
      </w:pPr>
      <w:r>
        <w:t>A Microsoft poderá executar uma das ações a seguir com relação ao uso não autorizado das chaves MAK ou KMS: evitar alterações futuras, desativar ou de alguma outra forma bloquear a ativação ou a validação da chave.</w:t>
      </w:r>
    </w:p>
    <w:p w14:paraId="1017C628" w14:textId="77777777" w:rsidR="000A570B" w:rsidRPr="001945BE" w:rsidRDefault="000A570B" w:rsidP="000A570B">
      <w:pPr>
        <w:pStyle w:val="PURBody-Indented"/>
      </w:pPr>
      <w:r>
        <w:t>A desativação da chave pode exigir que o Cliente adquira uma nova chave da Microsoft.</w:t>
      </w:r>
    </w:p>
    <w:p w14:paraId="7B199D75" w14:textId="77777777" w:rsidR="000A570B" w:rsidRPr="009C0FCB" w:rsidRDefault="000A570B" w:rsidP="000A570B">
      <w:pPr>
        <w:pStyle w:val="PURHeading2"/>
        <w:rPr>
          <w:rStyle w:val="Strong"/>
          <w:b w:val="0"/>
          <w:bCs w:val="0"/>
        </w:rPr>
      </w:pPr>
      <w:r>
        <w:rPr>
          <w:rStyle w:val="Strong"/>
        </w:rPr>
        <w:t>Funcionalidade Adicional</w:t>
      </w:r>
    </w:p>
    <w:p w14:paraId="20BA82CC" w14:textId="10F003D2" w:rsidR="000A570B" w:rsidRDefault="000A570B" w:rsidP="000A570B">
      <w:pPr>
        <w:pStyle w:val="PURBody-Indented"/>
        <w:rPr>
          <w:spacing w:val="-2"/>
        </w:rPr>
      </w:pPr>
      <w:r>
        <w:t>Podemos disponibilizar mais funções para o software ou para os serviços online. Outras condições de licença e outros custos adicionais poderão ser aplicados.</w:t>
      </w:r>
    </w:p>
    <w:p w14:paraId="2E38982A" w14:textId="77777777" w:rsidR="000A570B" w:rsidRPr="009C0FCB" w:rsidRDefault="000A570B" w:rsidP="000A570B">
      <w:pPr>
        <w:pStyle w:val="PURHeading2"/>
        <w:rPr>
          <w:rStyle w:val="Strong"/>
          <w:b w:val="0"/>
          <w:bCs w:val="0"/>
        </w:rPr>
      </w:pPr>
      <w:r>
        <w:rPr>
          <w:rStyle w:val="Strong"/>
        </w:rPr>
        <w:t>Usando mais de um Produto ou Funcionalidade Juntos</w:t>
      </w:r>
    </w:p>
    <w:p w14:paraId="4C3244BF" w14:textId="2A58055C" w:rsidR="000A570B" w:rsidRDefault="000A570B" w:rsidP="00A748AB">
      <w:pPr>
        <w:pStyle w:val="PURBody-Indented"/>
      </w:pPr>
      <w:r>
        <w:t xml:space="preserve">Você precisa de uma licença para cada produto e função com licença separada usadas em um equipamento ou por um usuário. Por exemplo, se você usar o Office no Windows, precisará de licenças para o Office e para o Windows. </w:t>
      </w:r>
    </w:p>
    <w:p w14:paraId="3F8423C9" w14:textId="56B0EE8A" w:rsidR="00E113E4" w:rsidRPr="00F74509" w:rsidRDefault="00E113E4" w:rsidP="00E113E4">
      <w:pPr>
        <w:pStyle w:val="PURHeading2"/>
        <w:rPr>
          <w:lang w:val="en-US"/>
        </w:rPr>
      </w:pPr>
      <w:r w:rsidRPr="00F74509">
        <w:rPr>
          <w:lang w:val="en-US"/>
        </w:rPr>
        <w:t>.NET Framework, PowerShell Software e Windows Hotfix KB975759</w:t>
      </w:r>
    </w:p>
    <w:p w14:paraId="4B5DAC09" w14:textId="5CBC180C" w:rsidR="00E113E4" w:rsidRDefault="00E113E4" w:rsidP="00E113E4">
      <w:pPr>
        <w:pStyle w:val="PURBody-Indented"/>
      </w:pPr>
      <w:r w:rsidRPr="00F74509">
        <w:rPr>
          <w:lang w:val="en-US"/>
        </w:rPr>
        <w:t xml:space="preserve">O software Microsoft .NET Framework, software PowerShell e Windows hotfix KB75759 fazem parte do Microsoft Windows. </w:t>
      </w:r>
      <w:r>
        <w:t>Exceto como fornecido no Teste Comparativo a seguir, as condições de licença do Microsoft Windows valem para o seu uso desses componentes.</w:t>
      </w:r>
    </w:p>
    <w:p w14:paraId="639DC330" w14:textId="36F35E20" w:rsidR="00E113E4" w:rsidRDefault="00E113E4" w:rsidP="00091B14">
      <w:pPr>
        <w:pStyle w:val="PURBody-Indented"/>
      </w:pPr>
      <w:r>
        <w:t xml:space="preserve">Outros produtos também podem conter o software .NET Framework, PowerShell ou Windows hotfix KB975759. Esses termos de licença regem o seu uso desse software. </w:t>
      </w:r>
    </w:p>
    <w:p w14:paraId="3655F42F" w14:textId="5A90DE01" w:rsidR="000A570B" w:rsidRPr="00501DAF" w:rsidRDefault="000A570B" w:rsidP="00A50403">
      <w:pPr>
        <w:pStyle w:val="PURHeading2"/>
      </w:pPr>
      <w:bookmarkStart w:id="38" w:name="SQLServerTechnology"/>
      <w:r>
        <w:t>Tecnologia SQL</w:t>
      </w:r>
      <w:r>
        <w:rPr>
          <w:rStyle w:val="Strong"/>
        </w:rPr>
        <w:t xml:space="preserve"> Server</w:t>
      </w:r>
      <w:bookmarkEnd w:id="38"/>
    </w:p>
    <w:p w14:paraId="2F1263EB" w14:textId="4E35604C" w:rsidR="00E42CBD" w:rsidRDefault="00E42CBD" w:rsidP="00F74509">
      <w:pPr>
        <w:pStyle w:val="PURBody-Indented"/>
      </w:pPr>
      <w:r>
        <w:t>Se sua edição do software incluir um produto de software do banco de dados SQL Server (</w:t>
      </w:r>
      <w:r w:rsidR="00F74509">
        <w:t>“</w:t>
      </w:r>
      <w:r>
        <w:t>Banco de Dados SQL Server</w:t>
      </w:r>
      <w:r w:rsidR="00F74509">
        <w:t>”</w:t>
      </w:r>
      <w: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 uso de SALs do SQL Server para essa finalidade.</w:t>
      </w:r>
    </w:p>
    <w:p w14:paraId="6F8FEC1C" w14:textId="36DF34E4" w:rsidR="00E42CBD" w:rsidRDefault="00E42CBD" w:rsidP="00E42CBD">
      <w:pPr>
        <w:pStyle w:val="PURBody-Indented"/>
      </w:pPr>
      <w:r>
        <w:t>Você não pode compartilhar essa instância para dar suporte a nenhum produto não licenciado com o Banco de Dados SQL Server.</w:t>
      </w:r>
    </w:p>
    <w:p w14:paraId="7F61E1C8" w14:textId="03A0B483" w:rsidR="00E42CBD" w:rsidRDefault="00E42CBD" w:rsidP="00E42CBD">
      <w:pPr>
        <w:pStyle w:val="PURBody-Indented"/>
      </w:pPr>
      <w:r>
        <w:t>Se sua edição do software incluir componentes com a marca SQL Server que não sejam um Banco de Dados SQL Server, esses componentes serão licenciados a você de acordo com os termos de suas respectivas licenças. Essas licenças podem ser encontradas:</w:t>
      </w:r>
    </w:p>
    <w:p w14:paraId="691FC059" w14:textId="46B1B19B" w:rsidR="00E42CBD" w:rsidRDefault="00E42CBD" w:rsidP="00C02A4F">
      <w:pPr>
        <w:pStyle w:val="PURBullet-Indented"/>
      </w:pPr>
      <w:r>
        <w:t>na pasta “legal”, “licenses” ou outra com nome semelhante no diretório de instalação do software e poderá estar em contratos de licença independentes ou anexas ao contrato de licença do software ou</w:t>
      </w:r>
    </w:p>
    <w:p w14:paraId="0222F891" w14:textId="2432DCA8" w:rsidR="00E42CBD" w:rsidRDefault="00E42CBD" w:rsidP="00C02A4F">
      <w:pPr>
        <w:pStyle w:val="PURBullet-Indented"/>
      </w:pPr>
      <w:r>
        <w:t>por meio do instalador unificado do software.</w:t>
      </w:r>
    </w:p>
    <w:p w14:paraId="5AD29997" w14:textId="77777777" w:rsidR="00E42CBD" w:rsidRDefault="00E42CBD" w:rsidP="00E42CBD">
      <w:pPr>
        <w:pStyle w:val="PURBody-Indented"/>
      </w:pPr>
      <w:r>
        <w:t>Se você não concordar com os termos da licença do componente com a marca SQL Server, não poderá usar o componente.</w:t>
      </w:r>
    </w:p>
    <w:p w14:paraId="6765FF72" w14:textId="77777777" w:rsidR="000A570B" w:rsidRPr="00CF608C" w:rsidRDefault="000A570B" w:rsidP="000A570B">
      <w:pPr>
        <w:pStyle w:val="PURHeading2"/>
        <w:rPr>
          <w:rStyle w:val="Strong"/>
          <w:b w:val="0"/>
          <w:bCs w:val="0"/>
        </w:rPr>
      </w:pPr>
      <w:r>
        <w:rPr>
          <w:rStyle w:val="Strong"/>
        </w:rPr>
        <w:t>Consentimento para Uso de Dados</w:t>
      </w:r>
    </w:p>
    <w:p w14:paraId="4F05ACDA" w14:textId="561283C5" w:rsidR="000A570B" w:rsidRPr="00051075" w:rsidRDefault="000A570B" w:rsidP="00051075">
      <w:pPr>
        <w:pStyle w:val="PURBody-Indented"/>
        <w:rPr>
          <w:rStyle w:val="Strong"/>
          <w:b w:val="0"/>
          <w:bCs w:val="0"/>
        </w:rPr>
      </w:pPr>
      <w:r>
        <w:rPr>
          <w:rStyle w:val="Strong"/>
          <w:b w:val="0"/>
          <w:bCs w:val="0"/>
        </w:rPr>
        <w:t>Podemos coletar e usar informações técnicas obtidas como parte dos serviços de suporte, se houver, em relação ao software. Podemos usar essas informações para melhorar os produtos ou para fornecer serviços ou tecnologias personalizadas para você e seus clientes. Não divulgaremos essas informações de modo que possa identificá-lo.</w:t>
      </w:r>
    </w:p>
    <w:p w14:paraId="27C50B60" w14:textId="77777777" w:rsidR="000A570B" w:rsidRPr="000321E0" w:rsidRDefault="000A570B" w:rsidP="000A570B">
      <w:pPr>
        <w:pStyle w:val="PURHeading2"/>
        <w:rPr>
          <w:rStyle w:val="Strong"/>
          <w:b w:val="0"/>
          <w:bCs w:val="0"/>
        </w:rPr>
      </w:pPr>
      <w:r>
        <w:rPr>
          <w:rStyle w:val="Strong"/>
        </w:rPr>
        <w:t>Sites de Terceiros na Internet</w:t>
      </w:r>
    </w:p>
    <w:p w14:paraId="4D523618" w14:textId="068658A9" w:rsidR="000A570B" w:rsidRPr="00051075" w:rsidRDefault="000A570B" w:rsidP="00051075">
      <w:pPr>
        <w:pStyle w:val="PURBody-Indented"/>
        <w:rPr>
          <w:rStyle w:val="Strong"/>
          <w:b w:val="0"/>
          <w:bCs w:val="0"/>
        </w:rPr>
      </w:pPr>
      <w:r>
        <w:rPr>
          <w:rStyle w:val="Strong"/>
          <w:b w:val="0"/>
          <w:bCs w:val="0"/>
        </w:rPr>
        <w:t>Você e os seus clientes podem estabelecer links para sites de terceiros por meio do uso dos produtos. Não controlamos os sites de terceiros. Não nos responsabilizamos pelo conteúdo de qualquer site de terceiros, por qualquer link contido em sites de terceiros, ou por qualquer alteração nos sites de terceiros. Oferecemos esses links para sites de terceiros apenas para sua conveniência. A inclusão de qualquer link não implica nosso endosso do site de terceiros.</w:t>
      </w:r>
    </w:p>
    <w:p w14:paraId="65F216DA" w14:textId="77777777" w:rsidR="000A570B" w:rsidRPr="000321E0" w:rsidRDefault="000A570B" w:rsidP="000A570B">
      <w:pPr>
        <w:pStyle w:val="PURHeading2"/>
      </w:pPr>
      <w:r>
        <w:t>Impedimento de Transferência de Informações de Identificação do Usuário</w:t>
      </w:r>
    </w:p>
    <w:p w14:paraId="136384C3" w14:textId="77777777" w:rsidR="000A570B" w:rsidRDefault="000A570B" w:rsidP="000A570B">
      <w:pPr>
        <w:pStyle w:val="PURBody-Indented"/>
      </w:pPr>
      <w:r>
        <w:t>Os produtos não transmitirão, do seu servidor, para os sistemas de computador da Microsoft, nenhuma informação de identificação do usuário sem o seu consentimento.</w:t>
      </w:r>
    </w:p>
    <w:p w14:paraId="6D885EA5" w14:textId="77777777" w:rsidR="00587CDD" w:rsidRPr="00587CDD" w:rsidRDefault="00587CDD" w:rsidP="00587CDD">
      <w:pPr>
        <w:pStyle w:val="PURHeading2"/>
      </w:pPr>
      <w:r>
        <w:lastRenderedPageBreak/>
        <w:t>Separação de Software Não Permitida</w:t>
      </w:r>
    </w:p>
    <w:p w14:paraId="23A3E3D1" w14:textId="77777777" w:rsidR="00587CDD" w:rsidRDefault="00587CDD" w:rsidP="00587CDD">
      <w:pPr>
        <w:pStyle w:val="PURBody-Indented"/>
        <w:rPr>
          <w:b/>
        </w:rPr>
      </w:pPr>
      <w:r>
        <w:t>Você não pode separar o software para uso em mais de um OSE sob uma única licença, a menos que isso seja expressamente permitido. Isso se aplica mesmo que os OSEs estejam no mesmo sistema de hardware físico.</w:t>
      </w:r>
    </w:p>
    <w:p w14:paraId="6BE8DEF7" w14:textId="77777777" w:rsidR="000A570B" w:rsidRPr="009C0FCB" w:rsidRDefault="000A570B" w:rsidP="000A570B">
      <w:pPr>
        <w:pStyle w:val="PURHeading2"/>
        <w:rPr>
          <w:rStyle w:val="Strong"/>
          <w:b w:val="0"/>
          <w:bCs w:val="0"/>
        </w:rPr>
      </w:pPr>
      <w:r>
        <w:rPr>
          <w:rStyle w:val="Strong"/>
        </w:rPr>
        <w:t>Teste de Benchmark</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t>Você deverá obter previamente a aprovação por escrito da Microsoft para divulgar a terceiros os resultados de qualquer teste comparativo do software para servidores ou de cliente que o acompanha. Isso não se aplica ao .NET Framework (veja abaixo) nem aos seguintes produtos: Live Communications Server, Windows Server e Windows Small Business Server. No entanto, não se aplica à SQL Technology, caso exista, licenciada com esses produtos.</w:t>
      </w:r>
    </w:p>
    <w:p w14:paraId="545E4188" w14:textId="77777777" w:rsidR="000A570B" w:rsidRDefault="000A570B" w:rsidP="000A570B">
      <w:pPr>
        <w:pStyle w:val="PURBlueStrong"/>
        <w:rPr>
          <w:lang w:eastAsia="ja-JP"/>
        </w:rPr>
      </w:pPr>
      <w:r>
        <w:t>Microsoft .NET Framework</w:t>
      </w:r>
    </w:p>
    <w:p w14:paraId="3F04E32F" w14:textId="08B07E57" w:rsidR="000A570B" w:rsidRDefault="000A570B" w:rsidP="000A570B">
      <w:pPr>
        <w:pStyle w:val="PURBody-Indented"/>
      </w:pPr>
      <w: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123" w:history="1">
        <w:r>
          <w:rPr>
            <w:rStyle w:val="Hyperlink"/>
          </w:rPr>
          <w:t>http://go.microsoft.com/fwlink/?LinkID=66406</w:t>
        </w:r>
      </w:hyperlink>
      <w: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24" w:history="1">
        <w:r>
          <w:rPr>
            <w:rStyle w:val="Hyperlink"/>
          </w:rPr>
          <w:t>http://go.microsoft.com/fwlink/?LinkID=66406</w:t>
        </w:r>
      </w:hyperlink>
      <w:r>
        <w:t>.</w:t>
      </w:r>
    </w:p>
    <w:p w14:paraId="398C67AD" w14:textId="77777777" w:rsidR="000A570B" w:rsidRPr="00677F43" w:rsidRDefault="000A570B" w:rsidP="000A570B">
      <w:pPr>
        <w:pStyle w:val="PURHeading2"/>
      </w:pPr>
      <w:r>
        <w:t>Item de Relatório de Mapas do SQL Server Reporting Services</w:t>
      </w:r>
    </w:p>
    <w:p w14:paraId="5A723D60" w14:textId="316DE76F" w:rsidR="000A570B" w:rsidRPr="003633EF" w:rsidRDefault="000A570B" w:rsidP="000A570B">
      <w:pPr>
        <w:pStyle w:val="PURBody-Indented"/>
      </w:pPr>
      <w: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da API do Bing Maps e o conteúdo associado também estão sujeitos aos termos e às condições adicionais apresentados no site </w:t>
      </w:r>
      <w:hyperlink r:id="rId125" w:history="1">
        <w:r>
          <w:rPr>
            <w:rStyle w:val="Hyperlink"/>
          </w:rPr>
          <w:t>http://go.microsoft.com/fwlink/?LinkId=21969</w:t>
        </w:r>
      </w:hyperlink>
      <w:r>
        <w:t>.</w:t>
      </w:r>
    </w:p>
    <w:p w14:paraId="6BA96A6F" w14:textId="77777777" w:rsidR="000A570B" w:rsidRPr="003633EF" w:rsidRDefault="000A570B" w:rsidP="000A570B">
      <w:pPr>
        <w:pStyle w:val="PURBody-Indented"/>
      </w:pPr>
      <w:r>
        <w:t>É vedado:</w:t>
      </w:r>
    </w:p>
    <w:p w14:paraId="5D650701" w14:textId="77777777" w:rsidR="000A570B" w:rsidRPr="00833B09" w:rsidRDefault="000A570B" w:rsidP="000A570B">
      <w:pPr>
        <w:pStyle w:val="PURBullet-Indented"/>
      </w:pPr>
      <w:r>
        <w:t>remover, minimizar, bloquear ou modificar qualquer logotipo, marca comercial, direito autoral, marca d’água ou outras notificações da Microsoft ou seus fornecedores incluídas no software, incluindo qualquer conteúdo disponibilizado para você por meio do software ou</w:t>
      </w:r>
    </w:p>
    <w:p w14:paraId="07CA93BF" w14:textId="77777777" w:rsidR="000A570B" w:rsidRPr="00833B09" w:rsidRDefault="000A570B" w:rsidP="00A50403">
      <w:pPr>
        <w:pStyle w:val="PURBullet-Indented"/>
        <w:ind w:left="490"/>
      </w:pPr>
      <w:r>
        <w:t>publicar o software, incluindo qualquer interface de programa aplicativo que faça parte do software, para cópia de outros ou</w:t>
      </w:r>
    </w:p>
    <w:p w14:paraId="0192CCD3" w14:textId="77777777" w:rsidR="000A570B" w:rsidRPr="00833B09" w:rsidRDefault="000A570B" w:rsidP="000A570B">
      <w:pPr>
        <w:pStyle w:val="PURBullet-Indented"/>
      </w:pPr>
      <w:r>
        <w:t>compartilhar ou, de outra forma, distribuir documentos, texto ou imagens criadas por meio dos recursos de Serviços de Mapeamento de Dados do software.</w:t>
      </w:r>
    </w:p>
    <w:p w14:paraId="77C8643C" w14:textId="77777777" w:rsidR="000A570B" w:rsidRPr="00677F43" w:rsidRDefault="000A570B" w:rsidP="000A570B">
      <w:pPr>
        <w:pStyle w:val="PURHeading2"/>
      </w:pPr>
      <w:r>
        <w:t>Multiplexação</w:t>
      </w:r>
    </w:p>
    <w:p w14:paraId="5DBA4ABB" w14:textId="77777777" w:rsidR="000A570B" w:rsidRDefault="000A570B" w:rsidP="000A570B">
      <w:pPr>
        <w:pStyle w:val="PURBody-Indented"/>
      </w:pPr>
      <w:r>
        <w:t>O hardware ou software usado por você para:</w:t>
      </w:r>
    </w:p>
    <w:p w14:paraId="4ED1D3C1" w14:textId="77777777" w:rsidR="000A570B" w:rsidRPr="00833B09" w:rsidRDefault="000A570B" w:rsidP="000A570B">
      <w:pPr>
        <w:pStyle w:val="PURBullet-Indented"/>
      </w:pPr>
      <w:r>
        <w:t>reunir conexões;</w:t>
      </w:r>
    </w:p>
    <w:p w14:paraId="62B57B90" w14:textId="77777777" w:rsidR="000A570B" w:rsidRPr="00833B09" w:rsidRDefault="000A570B" w:rsidP="000A570B">
      <w:pPr>
        <w:pStyle w:val="PURBullet-Indented"/>
      </w:pPr>
      <w:r>
        <w:t>reencaminhar informações;</w:t>
      </w:r>
    </w:p>
    <w:p w14:paraId="67522518" w14:textId="036C3F5A" w:rsidR="000A570B" w:rsidRPr="00833B09" w:rsidRDefault="000A570B" w:rsidP="000A570B">
      <w:pPr>
        <w:pStyle w:val="PURBullet-Indented"/>
      </w:pPr>
      <w:r>
        <w:t>reduzir o número de dispositivos ou usuários que acessam ou usam o produto diretamente ou</w:t>
      </w:r>
    </w:p>
    <w:p w14:paraId="5565E521" w14:textId="77777777" w:rsidR="000A570B" w:rsidRDefault="000A570B" w:rsidP="000A570B">
      <w:pPr>
        <w:pStyle w:val="PURBullet-Indented"/>
      </w:pPr>
      <w:r>
        <w:t>reduzir o número de ambientes de sistema operacional (ou OSEs), dispositivos ou usuários que o produto gerencia diretamente,</w:t>
      </w:r>
    </w:p>
    <w:p w14:paraId="411413E8" w14:textId="77777777" w:rsidR="000A570B" w:rsidRDefault="000A570B" w:rsidP="000A570B">
      <w:pPr>
        <w:pStyle w:val="PURBody-Indented"/>
      </w:pPr>
      <w:r>
        <w:t>(algumas vezes chamado de “multiplexação” ou “pooling”), não reduz o número de licenças de qualquer tipo necessárias.</w:t>
      </w:r>
    </w:p>
    <w:p w14:paraId="3A4C7ADB" w14:textId="77777777" w:rsidR="000A570B" w:rsidRPr="00677F43" w:rsidRDefault="005267B6" w:rsidP="000A570B">
      <w:pPr>
        <w:pStyle w:val="PURHeading2"/>
      </w:pPr>
      <w:r>
        <w:t>Código Distribuível</w:t>
      </w:r>
    </w:p>
    <w:p w14:paraId="2311F9A7" w14:textId="5EE27147" w:rsidR="000A570B" w:rsidRDefault="000A570B" w:rsidP="000A570B">
      <w:pPr>
        <w:pStyle w:val="PURBody-Indented"/>
      </w:pPr>
      <w: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14:paraId="03A34A32" w14:textId="77777777" w:rsidR="009B27A8" w:rsidRDefault="009B27A8" w:rsidP="009B27A8">
      <w:pPr>
        <w:pStyle w:val="PURBlueStrong"/>
      </w:pPr>
      <w:r>
        <w:t>Direito de Uso e Distribuição</w:t>
      </w:r>
    </w:p>
    <w:p w14:paraId="2A62216E" w14:textId="6C75EEE2" w:rsidR="009B27A8" w:rsidRDefault="009B27A8" w:rsidP="009B27A8">
      <w:pPr>
        <w:pStyle w:val="PURBody-Indented"/>
      </w:pPr>
      <w:r>
        <w:t>O código e os arquivos de texto listados abaixo constituem “Código Distribuível”. Esses Direitos de Uso do Service Provider podem fornecer direitos a outro Código Distribuível.</w:t>
      </w:r>
    </w:p>
    <w:p w14:paraId="11A93475" w14:textId="078193E3" w:rsidR="000A570B" w:rsidRPr="00380A0F" w:rsidRDefault="000A570B" w:rsidP="000A570B">
      <w:pPr>
        <w:pStyle w:val="PURBullet-Indented"/>
      </w:pPr>
      <w:r>
        <w:rPr>
          <w:b/>
        </w:rPr>
        <w:t>Arquivos REDIST.TXT:</w:t>
      </w:r>
      <w:r>
        <w:t xml:space="preserve"> Você poderá copiar e distribuir a forma de código objeto do código listado nos arquivos REDIST.TXT.</w:t>
      </w:r>
    </w:p>
    <w:p w14:paraId="234E2886" w14:textId="77777777" w:rsidR="000A570B" w:rsidRPr="00DF0AD3" w:rsidRDefault="000A570B" w:rsidP="000A570B">
      <w:pPr>
        <w:pStyle w:val="PURBullet-Indented"/>
      </w:pPr>
      <w:r>
        <w:rPr>
          <w:b/>
        </w:rPr>
        <w:t>Código de Amostra:</w:t>
      </w:r>
      <w:r>
        <w:t xml:space="preserve"> Você poderá modificar, copiar e distribuir a forma de código objeto e o código-fonte do código identificado como “amostra” (“sample”).</w:t>
      </w:r>
    </w:p>
    <w:p w14:paraId="0875631E" w14:textId="77777777" w:rsidR="000A570B" w:rsidRPr="00DF0AD3" w:rsidRDefault="000A570B" w:rsidP="000A570B">
      <w:pPr>
        <w:pStyle w:val="PURBullet-Indented"/>
      </w:pPr>
      <w:r>
        <w:rPr>
          <w:b/>
        </w:rPr>
        <w:lastRenderedPageBreak/>
        <w:t>Arquivos OTHER-DIST.TXT:</w:t>
      </w:r>
      <w:r>
        <w:t xml:space="preserve"> Você poderá copiar e distribuir a forma de código objeto do código listado nos arquivos OTHER-DIST.TXT.</w:t>
      </w:r>
    </w:p>
    <w:p w14:paraId="1A681F7C" w14:textId="77777777" w:rsidR="000A570B" w:rsidRPr="00DF0AD3" w:rsidRDefault="000A570B" w:rsidP="000A570B">
      <w:pPr>
        <w:pStyle w:val="PURBullet-Indented"/>
      </w:pPr>
      <w:r>
        <w:rPr>
          <w:b/>
        </w:rPr>
        <w:t>Distribuição por Terceiros:</w:t>
      </w:r>
      <w:r>
        <w:t xml:space="preserve"> Você poderá permitir que os distribuidores de seus programas copiem e distribuam o Código Distribuível como parte desses programas.</w:t>
      </w:r>
    </w:p>
    <w:p w14:paraId="278CAA9F" w14:textId="7DB48A0A" w:rsidR="000A570B" w:rsidRPr="00DF0AD3" w:rsidRDefault="000A570B" w:rsidP="000A570B">
      <w:pPr>
        <w:pStyle w:val="PURBullet-Indented"/>
      </w:pPr>
      <w:r>
        <w:rPr>
          <w:b/>
        </w:rPr>
        <w:t>Bibliotecas Silverlight:</w:t>
      </w:r>
      <w:r>
        <w:t xml:space="preserve"> Copie e distribua a forma do código-objeto marcado como “Bibliotecas Silverlight”, “Bibliotecas do Cliente” Silverlight e “Bibliotecas do Servidor” Silverlight.</w:t>
      </w:r>
    </w:p>
    <w:p w14:paraId="5A7A4FAE" w14:textId="77777777" w:rsidR="000A570B" w:rsidRPr="00F418D0" w:rsidRDefault="000A570B" w:rsidP="000A570B">
      <w:pPr>
        <w:pStyle w:val="PURBody-Indented"/>
        <w:rPr>
          <w:b/>
        </w:rPr>
      </w:pPr>
      <w:r>
        <w:rPr>
          <w:b/>
        </w:rPr>
        <w:t>Outros termos de licença de todos os Produtos Visual Studio</w:t>
      </w:r>
    </w:p>
    <w:p w14:paraId="214FAFB6" w14:textId="77777777" w:rsidR="000A570B" w:rsidRPr="00D548C0" w:rsidRDefault="000A570B" w:rsidP="000A570B">
      <w:pPr>
        <w:pStyle w:val="PURBody-Indented"/>
      </w:pPr>
      <w:r>
        <w:t>O software também poderá conter o Código Distribuível a seguir. É permitido:</w:t>
      </w:r>
    </w:p>
    <w:p w14:paraId="78B2433A" w14:textId="122735A1" w:rsidR="000A570B" w:rsidRPr="00BD7277" w:rsidRDefault="000A570B" w:rsidP="000A570B">
      <w:pPr>
        <w:pStyle w:val="PURBullet-Indented"/>
      </w:pPr>
      <w:r>
        <w:rPr>
          <w:b/>
        </w:rPr>
        <w:t xml:space="preserve">Arquivos REDIST.TXT: </w:t>
      </w:r>
      <w:r>
        <w:t xml:space="preserve">Copiar e distribuir os arquivos listados na lista REDIST localizada no site </w:t>
      </w:r>
      <w:hyperlink r:id="rId126" w:history="1">
        <w:r>
          <w:rPr>
            <w:rStyle w:val="Hyperlink"/>
          </w:rPr>
          <w:t>http://go.microsoft.com/fwlink/?LinkId=286955</w:t>
        </w:r>
      </w:hyperlink>
      <w:r>
        <w:t xml:space="preserve">; </w:t>
      </w:r>
    </w:p>
    <w:p w14:paraId="69C9FE3B" w14:textId="77777777" w:rsidR="000A570B" w:rsidRPr="00BD7277" w:rsidRDefault="000A570B" w:rsidP="000A570B">
      <w:pPr>
        <w:pStyle w:val="PURBullet-Indented"/>
      </w:pPr>
      <w:r>
        <w:rPr>
          <w:b/>
        </w:rPr>
        <w:t>Código de Amostra:</w:t>
      </w:r>
      <w:r>
        <w:t xml:space="preserve"> Modificar, copiar e distribuir a forma de código-objeto e código-fonte do código identificado como “Fragmento de Código”;</w:t>
      </w:r>
    </w:p>
    <w:p w14:paraId="052B0883" w14:textId="77777777" w:rsidR="000A570B" w:rsidRPr="00BD7277" w:rsidRDefault="000A570B" w:rsidP="000A570B">
      <w:pPr>
        <w:pStyle w:val="PURBullet-Indented"/>
      </w:pPr>
      <w:r>
        <w:rPr>
          <w:b/>
        </w:rPr>
        <w:t>Biblioteca de Imagens:</w:t>
      </w:r>
      <w: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14:paraId="5EF22C5B" w14:textId="05BCA1ED" w:rsidR="000A570B" w:rsidRPr="00BD7277" w:rsidRDefault="000A570B" w:rsidP="000A570B">
      <w:pPr>
        <w:pStyle w:val="PURBullet-Indented"/>
      </w:pPr>
      <w:r>
        <w:rPr>
          <w:b/>
        </w:rPr>
        <w:t>Modelos, Modelos de Site e Modelos de Site Misturados para Visual Studio:</w:t>
      </w:r>
      <w:r>
        <w:t xml:space="preserve"> Modificar, copiar, implantar e distribuir a forma de código-objeto e código-fonte dos modelos e código identificados como “modelos de site”;</w:t>
      </w:r>
    </w:p>
    <w:p w14:paraId="0B9C83B1" w14:textId="3BB3EBE5" w:rsidR="000A570B" w:rsidRPr="00BD7277" w:rsidRDefault="000A570B" w:rsidP="000A570B">
      <w:pPr>
        <w:pStyle w:val="PURBullet-Indented"/>
      </w:pPr>
      <w:r>
        <w:rPr>
          <w:b/>
        </w:rPr>
        <w:t>Fontes e Fontes Misturadas para Visual Studio:</w:t>
      </w:r>
      <w:r>
        <w:t xml:space="preserve"> Distribuir cópias não modificadas das fontes Buxton Sketch, SketchFlow Print e SegoeMarker;</w:t>
      </w:r>
    </w:p>
    <w:p w14:paraId="0E74CE9B" w14:textId="3696890D" w:rsidR="000A570B" w:rsidRPr="00BD7277" w:rsidRDefault="000A570B" w:rsidP="000A570B">
      <w:pPr>
        <w:pStyle w:val="PURBullet-Indented"/>
      </w:pPr>
      <w:r>
        <w:rPr>
          <w:b/>
        </w:rPr>
        <w:t xml:space="preserve">Estilos e Estilos Misturados para Visual Studio: </w:t>
      </w:r>
      <w:r>
        <w:t>Copiar, modificar e distribuir a forma de código-objeto identificado como “Estilos X”;</w:t>
      </w:r>
    </w:p>
    <w:p w14:paraId="1E2F5AA1" w14:textId="4DF51094" w:rsidR="004313A2" w:rsidRDefault="000A570B" w:rsidP="00B70FA2">
      <w:pPr>
        <w:pStyle w:val="PURBullet-Indented"/>
      </w:pPr>
      <w:r>
        <w:rPr>
          <w:b/>
        </w:rPr>
        <w:t xml:space="preserve">Ícones: </w:t>
      </w:r>
      <w:r>
        <w:t>Distribuir cópias não modificadas dos códigos marcados como “ícones”;</w:t>
      </w:r>
    </w:p>
    <w:p w14:paraId="25316F79" w14:textId="77777777" w:rsidR="004313A2" w:rsidRDefault="00407900" w:rsidP="00B70FA2">
      <w:pPr>
        <w:pStyle w:val="PURBullet-Indented"/>
      </w:pPr>
      <w:r>
        <w:rPr>
          <w:b/>
        </w:rPr>
        <w:t xml:space="preserve">ASP.NET MVC e Web Tooling Extensions: </w:t>
      </w:r>
      <w:r>
        <w:t>Modificar, copiar e distribuir ou implantar quaisquer arquivos .js contidos no ASP.NET Model View Controller, ASP .NET Web Pages ou no Web Tooling Extensions como parte dos programas ASP.NET;</w:t>
      </w:r>
    </w:p>
    <w:p w14:paraId="04DE8221" w14:textId="32126BBD" w:rsidR="00407900" w:rsidRDefault="004313A2" w:rsidP="00B70FA2">
      <w:pPr>
        <w:pStyle w:val="PURBullet-Indented"/>
      </w:pPr>
      <w:r>
        <w:rPr>
          <w:b/>
          <w:bCs/>
        </w:rPr>
        <w:t>Modelos de Projeto do Visual Studio LightSwitch</w:t>
      </w:r>
      <w:r>
        <w:rPr>
          <w:b/>
        </w:rPr>
        <w:t>:</w:t>
      </w:r>
      <w:r>
        <w:t xml:space="preserve"> Modificar, copiar e distribuir ou implantar arquivos .js contidos nos modelos de projeto do Visual Studio LightSwitch como parte dos programas LightSwitch.</w:t>
      </w:r>
    </w:p>
    <w:p w14:paraId="3A3FC2D7" w14:textId="7BEC47EA" w:rsidR="00407900" w:rsidRPr="00407900" w:rsidRDefault="00407900" w:rsidP="00B70FA2">
      <w:pPr>
        <w:pStyle w:val="PURBullet-Indented"/>
      </w:pPr>
      <w:r>
        <w:rPr>
          <w:b/>
        </w:rPr>
        <w:t xml:space="preserve">Biblioteca do Windows para JavaScript. </w:t>
      </w:r>
      <w:r>
        <w:t>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da 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14:paraId="172E654B" w14:textId="75273369" w:rsidR="000A570B" w:rsidRPr="00BD7277" w:rsidRDefault="000A570B" w:rsidP="00B70FA2">
      <w:pPr>
        <w:pStyle w:val="PURBullet-Indented"/>
      </w:pPr>
      <w:r>
        <w:rPr>
          <w:b/>
        </w:rPr>
        <w:t xml:space="preserve">Programa de Configuração: </w:t>
      </w:r>
      <w:r>
        <w:t>Distribuir o código distribuível incluído em um programa de configuração como parte desse programa. Você não poderá modificá-lo.</w:t>
      </w:r>
    </w:p>
    <w:p w14:paraId="69F0B19B" w14:textId="77777777" w:rsidR="000A570B" w:rsidRPr="00BD7277" w:rsidRDefault="000A570B" w:rsidP="00B70FA2">
      <w:pPr>
        <w:pStyle w:val="PURBullet-Indented"/>
      </w:pPr>
      <w:r>
        <w:rPr>
          <w:b/>
        </w:rPr>
        <w:t>KIT DE CAPACIDADE DE EXTENSÃO - Arquivos para Microsoft Commerce Server 2009 Standard e Enterprise Editions:</w:t>
      </w:r>
      <w:r>
        <w:t xml:space="preserve"> Copiar e distribuir a forma de código-objeto e código-fonte do código identificado como “Kit de Capacidade de Extensão” e</w:t>
      </w:r>
    </w:p>
    <w:p w14:paraId="51DA6C76" w14:textId="67F17C07" w:rsidR="000A570B" w:rsidRPr="00CF608C" w:rsidRDefault="000A570B" w:rsidP="00B70FA2">
      <w:pPr>
        <w:pStyle w:val="PURBullet-Indented"/>
      </w:pPr>
      <w:r>
        <w:rPr>
          <w:b/>
        </w:rPr>
        <w:t>Arquivos Runtime do Access:</w:t>
      </w:r>
      <w:r>
        <w:t xml:space="preserve"> Copiar e distribuir a forma de código-objeto dos arquivos SETUP.EXE, ACCESSRT.MSI e ACCESSRT.CAB de uma cópia licenciada do software Microsoft Office Professional Plus </w:t>
      </w:r>
      <w:r w:rsidR="00F52082">
        <w:t>2016</w:t>
      </w:r>
      <w:r>
        <w:t xml:space="preserve"> ou Microsoft Office Access </w:t>
      </w:r>
      <w:r w:rsidR="00F52082">
        <w:t>2016</w:t>
      </w:r>
      <w:r>
        <w:t>. Você e seus Usuários Finais poderão usar esses arquivos apenas para fornecer recursos de banco de dados a seus programas de gerenciamento que não possuem banco de dados.</w:t>
      </w:r>
    </w:p>
    <w:p w14:paraId="437FCCF3" w14:textId="77777777" w:rsidR="00B0332A" w:rsidRDefault="00B0332A" w:rsidP="00B0332A">
      <w:pPr>
        <w:pStyle w:val="PURBlueStrong-Indented"/>
      </w:pPr>
      <w:r>
        <w:t>Requisitos de Distribuição</w:t>
      </w:r>
    </w:p>
    <w:p w14:paraId="18E65734" w14:textId="77777777" w:rsidR="00B0332A" w:rsidRDefault="00B0332A" w:rsidP="00B0332A">
      <w:pPr>
        <w:pStyle w:val="PURBody-Indented"/>
      </w:pPr>
      <w:r>
        <w:t>Para qualquer Código Distribuível que você distribua, será necessário:</w:t>
      </w:r>
    </w:p>
    <w:p w14:paraId="57AC1FF5" w14:textId="77777777" w:rsidR="00B0332A" w:rsidRDefault="00B0332A" w:rsidP="003B5A77">
      <w:pPr>
        <w:pStyle w:val="PURBullet-Indented"/>
        <w:numPr>
          <w:ilvl w:val="0"/>
          <w:numId w:val="5"/>
        </w:numPr>
      </w:pPr>
      <w:r>
        <w:t>adicionar ao Código Distribuível nos programas funcionalidades primárias significativas;</w:t>
      </w:r>
    </w:p>
    <w:p w14:paraId="0152F172" w14:textId="6AC70ABD" w:rsidR="00B0332A" w:rsidRDefault="00B0332A" w:rsidP="003B5A77">
      <w:pPr>
        <w:pStyle w:val="PURBullet-Indented"/>
        <w:numPr>
          <w:ilvl w:val="0"/>
          <w:numId w:val="5"/>
        </w:numPr>
      </w:pPr>
      <w:r>
        <w:t>para qualquer Código Distribuível com extensão de nome de arquivo .lib, distribuir somente os resultados da execução desse Código por meio de vinculador com seu programa;</w:t>
      </w:r>
    </w:p>
    <w:p w14:paraId="6605440E" w14:textId="77777777" w:rsidR="00B0332A" w:rsidRDefault="00B0332A" w:rsidP="003B5A77">
      <w:pPr>
        <w:pStyle w:val="PURBullet-Indented"/>
        <w:numPr>
          <w:ilvl w:val="0"/>
          <w:numId w:val="5"/>
        </w:numPr>
      </w:pPr>
      <w:r>
        <w:t>distribuir o Código Distribuível incluído em um programa de configuração como parte desse programa sem modificação;</w:t>
      </w:r>
    </w:p>
    <w:p w14:paraId="292F966B" w14:textId="76348798" w:rsidR="008D4FD8" w:rsidRDefault="008D4FD8" w:rsidP="00471FB9">
      <w:pPr>
        <w:pStyle w:val="PURBullet-Indented"/>
        <w:keepNext/>
        <w:keepLines/>
        <w:numPr>
          <w:ilvl w:val="0"/>
          <w:numId w:val="5"/>
        </w:numPr>
      </w:pPr>
      <w:r>
        <w:t xml:space="preserve">exigir que os distribuidores e usuários finais concordem com os termos que protegem esses códigos, pelo menos tanto quanto </w:t>
      </w:r>
      <w:r w:rsidR="00BA5386">
        <w:br/>
      </w:r>
      <w:r>
        <w:t xml:space="preserve">o seu Contrato de Licença para Services Provider </w:t>
      </w:r>
    </w:p>
    <w:p w14:paraId="6413EA60" w14:textId="77777777" w:rsidR="00B0332A" w:rsidRDefault="00B0332A" w:rsidP="00471FB9">
      <w:pPr>
        <w:pStyle w:val="PURBullet-Indented"/>
        <w:keepNext/>
        <w:keepLines/>
        <w:numPr>
          <w:ilvl w:val="0"/>
          <w:numId w:val="5"/>
        </w:numPr>
      </w:pPr>
      <w:r>
        <w:t>exibir seu aviso de direitos autorais válido nos programas; e</w:t>
      </w:r>
    </w:p>
    <w:p w14:paraId="6B134501" w14:textId="77777777" w:rsidR="00B0332A" w:rsidRDefault="00B0332A" w:rsidP="003B5A77">
      <w:pPr>
        <w:pStyle w:val="PURBullet-Indented"/>
        <w:numPr>
          <w:ilvl w:val="0"/>
          <w:numId w:val="5"/>
        </w:numPr>
      </w:pPr>
      <w:r>
        <w:t>indenizar, isentar de responsabilidades e defender a Microsoft de quaisquer reivindicações, incluindo honorários advocatícios decorrentes do uso ou da distribuição de seus programas.</w:t>
      </w:r>
    </w:p>
    <w:p w14:paraId="5D4B394A" w14:textId="77777777" w:rsidR="00B0332A" w:rsidRDefault="00B0332A" w:rsidP="00F52082">
      <w:pPr>
        <w:pStyle w:val="PURBlueStrong-Indented"/>
        <w:keepLines w:val="0"/>
        <w:ind w:left="274"/>
      </w:pPr>
      <w:r>
        <w:lastRenderedPageBreak/>
        <w:t>Limitações de Distribuição</w:t>
      </w:r>
    </w:p>
    <w:p w14:paraId="29E1A486" w14:textId="77777777" w:rsidR="00B0332A" w:rsidRDefault="00B0332A" w:rsidP="00F52082">
      <w:pPr>
        <w:pStyle w:val="PURBody-Indented"/>
        <w:keepNext/>
        <w:ind w:left="274"/>
      </w:pPr>
      <w:r>
        <w:t>É vedado:</w:t>
      </w:r>
    </w:p>
    <w:p w14:paraId="50717DF3" w14:textId="70F3EF34" w:rsidR="00B0332A" w:rsidRDefault="00B0332A" w:rsidP="003B5A77">
      <w:pPr>
        <w:pStyle w:val="PURBullet-Indented"/>
        <w:numPr>
          <w:ilvl w:val="0"/>
          <w:numId w:val="6"/>
        </w:numPr>
      </w:pPr>
      <w:r>
        <w:t>alterar avisos de direitos autorais, marcas registradas ou avisos de patente que apareçam no Código Distribuível;</w:t>
      </w:r>
    </w:p>
    <w:p w14:paraId="2CF9A1E1" w14:textId="592C8DC2" w:rsidR="00B0332A" w:rsidRDefault="00B0332A" w:rsidP="003B5A77">
      <w:pPr>
        <w:pStyle w:val="PURBullet-Indented"/>
        <w:numPr>
          <w:ilvl w:val="0"/>
          <w:numId w:val="6"/>
        </w:numPr>
      </w:pPr>
      <w:r>
        <w:t>usar marcas registradas da Microsoft nos nomes de seus programas ou de forma a sugerir que seus programas derivam da Microsoft ou são endossados por ela;</w:t>
      </w:r>
    </w:p>
    <w:p w14:paraId="7FC3FCF7" w14:textId="32FB6798" w:rsidR="00B0332A" w:rsidRDefault="00B0332A" w:rsidP="003B5A77">
      <w:pPr>
        <w:pStyle w:val="PURBullet-Indented"/>
        <w:numPr>
          <w:ilvl w:val="0"/>
          <w:numId w:val="6"/>
        </w:numPr>
      </w:pPr>
      <w: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14:paraId="1CCC93D5" w14:textId="77777777" w:rsidR="00B0332A" w:rsidRDefault="00B0332A" w:rsidP="003B5A77">
      <w:pPr>
        <w:pStyle w:val="PURBullet-Indented"/>
        <w:numPr>
          <w:ilvl w:val="0"/>
          <w:numId w:val="6"/>
        </w:numPr>
      </w:pPr>
      <w:r>
        <w:t>incluir Código Distribuível em programas mal-intencionados, enganosos ou ilícitos ou</w:t>
      </w:r>
    </w:p>
    <w:p w14:paraId="6F500ED8" w14:textId="42849DAF" w:rsidR="00B0332A" w:rsidRDefault="00B0332A" w:rsidP="003B5A77">
      <w:pPr>
        <w:pStyle w:val="PURBullet-Indented"/>
        <w:numPr>
          <w:ilvl w:val="0"/>
          <w:numId w:val="6"/>
        </w:numPr>
      </w:pPr>
      <w: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bookmarkEnd w:id="22"/>
    <w:p w14:paraId="32C1E577" w14:textId="64F0A0EF" w:rsidR="000A570B" w:rsidRDefault="009B6748" w:rsidP="00DE1E86">
      <w:pPr>
        <w:pStyle w:val="PURBreadcrumb"/>
        <w:keepNext w:val="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rPr>
          <w:rFonts w:ascii="Arial Narrow" w:hAnsi="Arial Narrow"/>
          <w:sz w:val="16"/>
        </w:rPr>
        <w:t xml:space="preserve"> / </w:t>
      </w:r>
      <w:hyperlink w:anchor="UniversalTerms" w:history="1">
        <w:r w:rsidR="00DE1E86">
          <w:rPr>
            <w:rStyle w:val="Hyperlink"/>
            <w:rFonts w:ascii="Arial Narrow" w:hAnsi="Arial Narrow"/>
            <w:sz w:val="16"/>
          </w:rPr>
          <w:t>Termos Universais de Licença</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0344E9">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8362785"/>
      <w:bookmarkStart w:id="52" w:name="Per_Processor"/>
      <w:bookmarkEnd w:id="36"/>
      <w:r>
        <w:lastRenderedPageBreak/>
        <w:t>Modelo de Licença Por Processador</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0344E9">
          <w:footerReference w:type="default" r:id="rId128"/>
          <w:pgSz w:w="12240" w:h="15840" w:code="1"/>
          <w:pgMar w:top="1170" w:right="720" w:bottom="720" w:left="720" w:header="432" w:footer="288" w:gutter="0"/>
          <w:cols w:space="360"/>
          <w:docGrid w:linePitch="360"/>
        </w:sectPr>
      </w:pPr>
    </w:p>
    <w:p w14:paraId="32436385" w14:textId="77777777" w:rsidR="002A5D9D"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8362762" w:history="1">
        <w:r w:rsidR="002A5D9D" w:rsidRPr="00196249">
          <w:rPr>
            <w:rStyle w:val="Hyperlink"/>
            <w:noProof/>
            <w:lang w:val="fr-FR"/>
          </w:rPr>
          <w:t>Core Infrastructure Server Suite Datacenter</w:t>
        </w:r>
        <w:r w:rsidR="002A5D9D">
          <w:rPr>
            <w:noProof/>
            <w:webHidden/>
          </w:rPr>
          <w:tab/>
        </w:r>
        <w:r w:rsidR="002A5D9D">
          <w:rPr>
            <w:noProof/>
            <w:webHidden/>
          </w:rPr>
          <w:fldChar w:fldCharType="begin"/>
        </w:r>
        <w:r w:rsidR="002A5D9D">
          <w:rPr>
            <w:noProof/>
            <w:webHidden/>
          </w:rPr>
          <w:instrText xml:space="preserve"> PAGEREF _Toc428362762 \h </w:instrText>
        </w:r>
        <w:r w:rsidR="002A5D9D">
          <w:rPr>
            <w:noProof/>
            <w:webHidden/>
          </w:rPr>
        </w:r>
        <w:r w:rsidR="002A5D9D">
          <w:rPr>
            <w:noProof/>
            <w:webHidden/>
          </w:rPr>
          <w:fldChar w:fldCharType="separate"/>
        </w:r>
        <w:r w:rsidR="002A5D9D">
          <w:rPr>
            <w:noProof/>
            <w:webHidden/>
          </w:rPr>
          <w:t>13</w:t>
        </w:r>
        <w:r w:rsidR="002A5D9D">
          <w:rPr>
            <w:noProof/>
            <w:webHidden/>
          </w:rPr>
          <w:fldChar w:fldCharType="end"/>
        </w:r>
      </w:hyperlink>
    </w:p>
    <w:p w14:paraId="5E4DBB1C" w14:textId="77777777" w:rsidR="002A5D9D" w:rsidRDefault="00761BF1">
      <w:pPr>
        <w:pStyle w:val="TOC2"/>
        <w:rPr>
          <w:noProof/>
          <w:color w:val="auto"/>
          <w:sz w:val="22"/>
          <w:lang w:val="en-US" w:eastAsia="ja-JP" w:bidi="ar-SA"/>
        </w:rPr>
      </w:pPr>
      <w:hyperlink w:anchor="_Toc428362763" w:history="1">
        <w:r w:rsidR="002A5D9D" w:rsidRPr="00196249">
          <w:rPr>
            <w:rStyle w:val="Hyperlink"/>
            <w:noProof/>
          </w:rPr>
          <w:t>Core Infrastructure Server Suite Standard</w:t>
        </w:r>
        <w:r w:rsidR="002A5D9D">
          <w:rPr>
            <w:noProof/>
            <w:webHidden/>
          </w:rPr>
          <w:tab/>
        </w:r>
        <w:r w:rsidR="002A5D9D">
          <w:rPr>
            <w:noProof/>
            <w:webHidden/>
          </w:rPr>
          <w:fldChar w:fldCharType="begin"/>
        </w:r>
        <w:r w:rsidR="002A5D9D">
          <w:rPr>
            <w:noProof/>
            <w:webHidden/>
          </w:rPr>
          <w:instrText xml:space="preserve"> PAGEREF _Toc428362763 \h </w:instrText>
        </w:r>
        <w:r w:rsidR="002A5D9D">
          <w:rPr>
            <w:noProof/>
            <w:webHidden/>
          </w:rPr>
        </w:r>
        <w:r w:rsidR="002A5D9D">
          <w:rPr>
            <w:noProof/>
            <w:webHidden/>
          </w:rPr>
          <w:fldChar w:fldCharType="separate"/>
        </w:r>
        <w:r w:rsidR="002A5D9D">
          <w:rPr>
            <w:noProof/>
            <w:webHidden/>
          </w:rPr>
          <w:t>14</w:t>
        </w:r>
        <w:r w:rsidR="002A5D9D">
          <w:rPr>
            <w:noProof/>
            <w:webHidden/>
          </w:rPr>
          <w:fldChar w:fldCharType="end"/>
        </w:r>
      </w:hyperlink>
    </w:p>
    <w:p w14:paraId="670FFA2F" w14:textId="77777777" w:rsidR="002A5D9D" w:rsidRDefault="00761BF1">
      <w:pPr>
        <w:pStyle w:val="TOC2"/>
        <w:rPr>
          <w:noProof/>
          <w:color w:val="auto"/>
          <w:sz w:val="22"/>
          <w:lang w:val="en-US" w:eastAsia="ja-JP" w:bidi="ar-SA"/>
        </w:rPr>
      </w:pPr>
      <w:hyperlink w:anchor="_Toc428362764" w:history="1">
        <w:r w:rsidR="002A5D9D" w:rsidRPr="00196249">
          <w:rPr>
            <w:rStyle w:val="Hyperlink"/>
            <w:noProof/>
          </w:rPr>
          <w:t>Serviço de Sincronização do Forefront Identity Manager for Hosting 2010 R2</w:t>
        </w:r>
        <w:r w:rsidR="002A5D9D">
          <w:rPr>
            <w:noProof/>
            <w:webHidden/>
          </w:rPr>
          <w:tab/>
        </w:r>
        <w:r w:rsidR="002A5D9D">
          <w:rPr>
            <w:noProof/>
            <w:webHidden/>
          </w:rPr>
          <w:fldChar w:fldCharType="begin"/>
        </w:r>
        <w:r w:rsidR="002A5D9D">
          <w:rPr>
            <w:noProof/>
            <w:webHidden/>
          </w:rPr>
          <w:instrText xml:space="preserve"> PAGEREF _Toc428362764 \h </w:instrText>
        </w:r>
        <w:r w:rsidR="002A5D9D">
          <w:rPr>
            <w:noProof/>
            <w:webHidden/>
          </w:rPr>
        </w:r>
        <w:r w:rsidR="002A5D9D">
          <w:rPr>
            <w:noProof/>
            <w:webHidden/>
          </w:rPr>
          <w:fldChar w:fldCharType="separate"/>
        </w:r>
        <w:r w:rsidR="002A5D9D">
          <w:rPr>
            <w:noProof/>
            <w:webHidden/>
          </w:rPr>
          <w:t>15</w:t>
        </w:r>
        <w:r w:rsidR="002A5D9D">
          <w:rPr>
            <w:noProof/>
            <w:webHidden/>
          </w:rPr>
          <w:fldChar w:fldCharType="end"/>
        </w:r>
      </w:hyperlink>
    </w:p>
    <w:p w14:paraId="6AFDD52F" w14:textId="77777777" w:rsidR="002A5D9D" w:rsidRDefault="00761BF1">
      <w:pPr>
        <w:pStyle w:val="TOC2"/>
        <w:rPr>
          <w:noProof/>
          <w:color w:val="auto"/>
          <w:sz w:val="22"/>
          <w:lang w:val="en-US" w:eastAsia="ja-JP" w:bidi="ar-SA"/>
        </w:rPr>
      </w:pPr>
      <w:hyperlink w:anchor="_Toc428362765" w:history="1">
        <w:r w:rsidR="002A5D9D" w:rsidRPr="00196249">
          <w:rPr>
            <w:rStyle w:val="Hyperlink"/>
            <w:noProof/>
          </w:rPr>
          <w:t>Microsoft Dynamics C5 2012</w:t>
        </w:r>
        <w:r w:rsidR="002A5D9D">
          <w:rPr>
            <w:noProof/>
            <w:webHidden/>
          </w:rPr>
          <w:tab/>
        </w:r>
        <w:r w:rsidR="002A5D9D">
          <w:rPr>
            <w:noProof/>
            <w:webHidden/>
          </w:rPr>
          <w:fldChar w:fldCharType="begin"/>
        </w:r>
        <w:r w:rsidR="002A5D9D">
          <w:rPr>
            <w:noProof/>
            <w:webHidden/>
          </w:rPr>
          <w:instrText xml:space="preserve"> PAGEREF _Toc428362765 \h </w:instrText>
        </w:r>
        <w:r w:rsidR="002A5D9D">
          <w:rPr>
            <w:noProof/>
            <w:webHidden/>
          </w:rPr>
        </w:r>
        <w:r w:rsidR="002A5D9D">
          <w:rPr>
            <w:noProof/>
            <w:webHidden/>
          </w:rPr>
          <w:fldChar w:fldCharType="separate"/>
        </w:r>
        <w:r w:rsidR="002A5D9D">
          <w:rPr>
            <w:noProof/>
            <w:webHidden/>
          </w:rPr>
          <w:t>15</w:t>
        </w:r>
        <w:r w:rsidR="002A5D9D">
          <w:rPr>
            <w:noProof/>
            <w:webHidden/>
          </w:rPr>
          <w:fldChar w:fldCharType="end"/>
        </w:r>
      </w:hyperlink>
    </w:p>
    <w:p w14:paraId="26E84C6F" w14:textId="77777777" w:rsidR="002A5D9D" w:rsidRDefault="00761BF1">
      <w:pPr>
        <w:pStyle w:val="TOC2"/>
        <w:rPr>
          <w:noProof/>
          <w:color w:val="auto"/>
          <w:sz w:val="22"/>
          <w:lang w:val="en-US" w:eastAsia="ja-JP" w:bidi="ar-SA"/>
        </w:rPr>
      </w:pPr>
      <w:hyperlink w:anchor="_Toc428362766" w:history="1">
        <w:r w:rsidR="002A5D9D" w:rsidRPr="00196249">
          <w:rPr>
            <w:rStyle w:val="Hyperlink"/>
            <w:noProof/>
          </w:rPr>
          <w:t>Microsoft Dynamics GP 2015 R2</w:t>
        </w:r>
        <w:r w:rsidR="002A5D9D">
          <w:rPr>
            <w:noProof/>
            <w:webHidden/>
          </w:rPr>
          <w:tab/>
        </w:r>
        <w:r w:rsidR="002A5D9D">
          <w:rPr>
            <w:noProof/>
            <w:webHidden/>
          </w:rPr>
          <w:fldChar w:fldCharType="begin"/>
        </w:r>
        <w:r w:rsidR="002A5D9D">
          <w:rPr>
            <w:noProof/>
            <w:webHidden/>
          </w:rPr>
          <w:instrText xml:space="preserve"> PAGEREF _Toc428362766 \h </w:instrText>
        </w:r>
        <w:r w:rsidR="002A5D9D">
          <w:rPr>
            <w:noProof/>
            <w:webHidden/>
          </w:rPr>
        </w:r>
        <w:r w:rsidR="002A5D9D">
          <w:rPr>
            <w:noProof/>
            <w:webHidden/>
          </w:rPr>
          <w:fldChar w:fldCharType="separate"/>
        </w:r>
        <w:r w:rsidR="002A5D9D">
          <w:rPr>
            <w:noProof/>
            <w:webHidden/>
          </w:rPr>
          <w:t>16</w:t>
        </w:r>
        <w:r w:rsidR="002A5D9D">
          <w:rPr>
            <w:noProof/>
            <w:webHidden/>
          </w:rPr>
          <w:fldChar w:fldCharType="end"/>
        </w:r>
      </w:hyperlink>
    </w:p>
    <w:p w14:paraId="38C90894" w14:textId="77777777" w:rsidR="002A5D9D" w:rsidRDefault="00761BF1">
      <w:pPr>
        <w:pStyle w:val="TOC2"/>
        <w:rPr>
          <w:noProof/>
          <w:color w:val="auto"/>
          <w:sz w:val="22"/>
          <w:lang w:val="en-US" w:eastAsia="ja-JP" w:bidi="ar-SA"/>
        </w:rPr>
      </w:pPr>
      <w:hyperlink w:anchor="_Toc428362767" w:history="1">
        <w:r w:rsidR="002A5D9D" w:rsidRPr="00196249">
          <w:rPr>
            <w:rStyle w:val="Hyperlink"/>
            <w:noProof/>
          </w:rPr>
          <w:t>Microsoft Dynamics NAV 2015</w:t>
        </w:r>
        <w:r w:rsidR="002A5D9D">
          <w:rPr>
            <w:noProof/>
            <w:webHidden/>
          </w:rPr>
          <w:tab/>
        </w:r>
        <w:r w:rsidR="002A5D9D">
          <w:rPr>
            <w:noProof/>
            <w:webHidden/>
          </w:rPr>
          <w:fldChar w:fldCharType="begin"/>
        </w:r>
        <w:r w:rsidR="002A5D9D">
          <w:rPr>
            <w:noProof/>
            <w:webHidden/>
          </w:rPr>
          <w:instrText xml:space="preserve"> PAGEREF _Toc428362767 \h </w:instrText>
        </w:r>
        <w:r w:rsidR="002A5D9D">
          <w:rPr>
            <w:noProof/>
            <w:webHidden/>
          </w:rPr>
        </w:r>
        <w:r w:rsidR="002A5D9D">
          <w:rPr>
            <w:noProof/>
            <w:webHidden/>
          </w:rPr>
          <w:fldChar w:fldCharType="separate"/>
        </w:r>
        <w:r w:rsidR="002A5D9D">
          <w:rPr>
            <w:noProof/>
            <w:webHidden/>
          </w:rPr>
          <w:t>16</w:t>
        </w:r>
        <w:r w:rsidR="002A5D9D">
          <w:rPr>
            <w:noProof/>
            <w:webHidden/>
          </w:rPr>
          <w:fldChar w:fldCharType="end"/>
        </w:r>
      </w:hyperlink>
    </w:p>
    <w:p w14:paraId="135AEFD5" w14:textId="77777777" w:rsidR="002A5D9D" w:rsidRDefault="00761BF1">
      <w:pPr>
        <w:pStyle w:val="TOC2"/>
        <w:rPr>
          <w:noProof/>
          <w:color w:val="auto"/>
          <w:sz w:val="22"/>
          <w:lang w:val="en-US" w:eastAsia="ja-JP" w:bidi="ar-SA"/>
        </w:rPr>
      </w:pPr>
      <w:hyperlink w:anchor="_Toc428362768" w:history="1">
        <w:r w:rsidR="002A5D9D" w:rsidRPr="00196249">
          <w:rPr>
            <w:rStyle w:val="Hyperlink"/>
            <w:noProof/>
          </w:rPr>
          <w:t>Microsoft Dynamics SL 2015</w:t>
        </w:r>
        <w:r w:rsidR="002A5D9D">
          <w:rPr>
            <w:noProof/>
            <w:webHidden/>
          </w:rPr>
          <w:tab/>
        </w:r>
        <w:r w:rsidR="002A5D9D">
          <w:rPr>
            <w:noProof/>
            <w:webHidden/>
          </w:rPr>
          <w:fldChar w:fldCharType="begin"/>
        </w:r>
        <w:r w:rsidR="002A5D9D">
          <w:rPr>
            <w:noProof/>
            <w:webHidden/>
          </w:rPr>
          <w:instrText xml:space="preserve"> PAGEREF _Toc428362768 \h </w:instrText>
        </w:r>
        <w:r w:rsidR="002A5D9D">
          <w:rPr>
            <w:noProof/>
            <w:webHidden/>
          </w:rPr>
        </w:r>
        <w:r w:rsidR="002A5D9D">
          <w:rPr>
            <w:noProof/>
            <w:webHidden/>
          </w:rPr>
          <w:fldChar w:fldCharType="separate"/>
        </w:r>
        <w:r w:rsidR="002A5D9D">
          <w:rPr>
            <w:noProof/>
            <w:webHidden/>
          </w:rPr>
          <w:t>17</w:t>
        </w:r>
        <w:r w:rsidR="002A5D9D">
          <w:rPr>
            <w:noProof/>
            <w:webHidden/>
          </w:rPr>
          <w:fldChar w:fldCharType="end"/>
        </w:r>
      </w:hyperlink>
    </w:p>
    <w:p w14:paraId="22AF7E98" w14:textId="77777777" w:rsidR="002A5D9D" w:rsidRDefault="00761BF1">
      <w:pPr>
        <w:pStyle w:val="TOC2"/>
        <w:rPr>
          <w:noProof/>
          <w:color w:val="auto"/>
          <w:sz w:val="22"/>
          <w:lang w:val="en-US" w:eastAsia="ja-JP" w:bidi="ar-SA"/>
        </w:rPr>
      </w:pPr>
      <w:hyperlink w:anchor="_Toc428362769" w:history="1">
        <w:r w:rsidR="002A5D9D" w:rsidRPr="00196249">
          <w:rPr>
            <w:rStyle w:val="Hyperlink"/>
            <w:noProof/>
          </w:rPr>
          <w:t>Provisioning System</w:t>
        </w:r>
        <w:r w:rsidR="002A5D9D">
          <w:rPr>
            <w:noProof/>
            <w:webHidden/>
          </w:rPr>
          <w:tab/>
        </w:r>
        <w:r w:rsidR="002A5D9D">
          <w:rPr>
            <w:noProof/>
            <w:webHidden/>
          </w:rPr>
          <w:fldChar w:fldCharType="begin"/>
        </w:r>
        <w:r w:rsidR="002A5D9D">
          <w:rPr>
            <w:noProof/>
            <w:webHidden/>
          </w:rPr>
          <w:instrText xml:space="preserve"> PAGEREF _Toc428362769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41985A3F" w14:textId="77777777" w:rsidR="002A5D9D" w:rsidRDefault="00761BF1">
      <w:pPr>
        <w:pStyle w:val="TOC2"/>
        <w:rPr>
          <w:noProof/>
          <w:color w:val="auto"/>
          <w:sz w:val="22"/>
          <w:lang w:val="en-US" w:eastAsia="ja-JP" w:bidi="ar-SA"/>
        </w:rPr>
      </w:pPr>
      <w:hyperlink w:anchor="_Toc428362770" w:history="1">
        <w:r w:rsidR="002A5D9D" w:rsidRPr="00196249">
          <w:rPr>
            <w:rStyle w:val="Hyperlink"/>
            <w:noProof/>
          </w:rPr>
          <w:t>SharePoint 2013 Hosting</w:t>
        </w:r>
        <w:r w:rsidR="002A5D9D">
          <w:rPr>
            <w:noProof/>
            <w:webHidden/>
          </w:rPr>
          <w:tab/>
        </w:r>
        <w:r w:rsidR="002A5D9D">
          <w:rPr>
            <w:noProof/>
            <w:webHidden/>
          </w:rPr>
          <w:fldChar w:fldCharType="begin"/>
        </w:r>
        <w:r w:rsidR="002A5D9D">
          <w:rPr>
            <w:noProof/>
            <w:webHidden/>
          </w:rPr>
          <w:instrText xml:space="preserve"> PAGEREF _Toc428362770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0CCAF23D" w14:textId="77777777" w:rsidR="002A5D9D" w:rsidRDefault="00761BF1">
      <w:pPr>
        <w:pStyle w:val="TOC2"/>
        <w:rPr>
          <w:noProof/>
          <w:color w:val="auto"/>
          <w:sz w:val="22"/>
          <w:lang w:val="en-US" w:eastAsia="ja-JP" w:bidi="ar-SA"/>
        </w:rPr>
      </w:pPr>
      <w:hyperlink w:anchor="_Toc428362771" w:history="1">
        <w:r w:rsidR="002A5D9D" w:rsidRPr="00196249">
          <w:rPr>
            <w:rStyle w:val="Hyperlink"/>
            <w:noProof/>
          </w:rPr>
          <w:t>System Center 2012 R2 Datacenter</w:t>
        </w:r>
        <w:r w:rsidR="002A5D9D">
          <w:rPr>
            <w:noProof/>
            <w:webHidden/>
          </w:rPr>
          <w:tab/>
        </w:r>
        <w:r w:rsidR="002A5D9D">
          <w:rPr>
            <w:noProof/>
            <w:webHidden/>
          </w:rPr>
          <w:fldChar w:fldCharType="begin"/>
        </w:r>
        <w:r w:rsidR="002A5D9D">
          <w:rPr>
            <w:noProof/>
            <w:webHidden/>
          </w:rPr>
          <w:instrText xml:space="preserve"> PAGEREF _Toc428362771 \h </w:instrText>
        </w:r>
        <w:r w:rsidR="002A5D9D">
          <w:rPr>
            <w:noProof/>
            <w:webHidden/>
          </w:rPr>
        </w:r>
        <w:r w:rsidR="002A5D9D">
          <w:rPr>
            <w:noProof/>
            <w:webHidden/>
          </w:rPr>
          <w:fldChar w:fldCharType="separate"/>
        </w:r>
        <w:r w:rsidR="002A5D9D">
          <w:rPr>
            <w:noProof/>
            <w:webHidden/>
          </w:rPr>
          <w:t>18</w:t>
        </w:r>
        <w:r w:rsidR="002A5D9D">
          <w:rPr>
            <w:noProof/>
            <w:webHidden/>
          </w:rPr>
          <w:fldChar w:fldCharType="end"/>
        </w:r>
      </w:hyperlink>
    </w:p>
    <w:p w14:paraId="60BBCF59" w14:textId="77777777" w:rsidR="002A5D9D" w:rsidRDefault="00761BF1">
      <w:pPr>
        <w:pStyle w:val="TOC2"/>
        <w:rPr>
          <w:noProof/>
          <w:color w:val="auto"/>
          <w:sz w:val="22"/>
          <w:lang w:val="en-US" w:eastAsia="ja-JP" w:bidi="ar-SA"/>
        </w:rPr>
      </w:pPr>
      <w:hyperlink w:anchor="_Toc428362772" w:history="1">
        <w:r w:rsidR="002A5D9D" w:rsidRPr="00196249">
          <w:rPr>
            <w:rStyle w:val="Hyperlink"/>
            <w:noProof/>
          </w:rPr>
          <w:t>System Center 2012 R2 Standard</w:t>
        </w:r>
        <w:r w:rsidR="002A5D9D">
          <w:rPr>
            <w:noProof/>
            <w:webHidden/>
          </w:rPr>
          <w:tab/>
        </w:r>
        <w:r w:rsidR="002A5D9D">
          <w:rPr>
            <w:noProof/>
            <w:webHidden/>
          </w:rPr>
          <w:fldChar w:fldCharType="begin"/>
        </w:r>
        <w:r w:rsidR="002A5D9D">
          <w:rPr>
            <w:noProof/>
            <w:webHidden/>
          </w:rPr>
          <w:instrText xml:space="preserve"> PAGEREF _Toc428362772 \h </w:instrText>
        </w:r>
        <w:r w:rsidR="002A5D9D">
          <w:rPr>
            <w:noProof/>
            <w:webHidden/>
          </w:rPr>
        </w:r>
        <w:r w:rsidR="002A5D9D">
          <w:rPr>
            <w:noProof/>
            <w:webHidden/>
          </w:rPr>
          <w:fldChar w:fldCharType="separate"/>
        </w:r>
        <w:r w:rsidR="002A5D9D">
          <w:rPr>
            <w:noProof/>
            <w:webHidden/>
          </w:rPr>
          <w:t>20</w:t>
        </w:r>
        <w:r w:rsidR="002A5D9D">
          <w:rPr>
            <w:noProof/>
            <w:webHidden/>
          </w:rPr>
          <w:fldChar w:fldCharType="end"/>
        </w:r>
      </w:hyperlink>
    </w:p>
    <w:p w14:paraId="200E6439" w14:textId="77777777" w:rsidR="002A5D9D" w:rsidRDefault="00761BF1">
      <w:pPr>
        <w:pStyle w:val="TOC2"/>
        <w:rPr>
          <w:noProof/>
          <w:color w:val="auto"/>
          <w:sz w:val="22"/>
          <w:lang w:val="en-US" w:eastAsia="ja-JP" w:bidi="ar-SA"/>
        </w:rPr>
      </w:pPr>
      <w:hyperlink w:anchor="_Toc428362773" w:history="1">
        <w:r w:rsidR="002A5D9D" w:rsidRPr="00196249">
          <w:rPr>
            <w:rStyle w:val="Hyperlink"/>
            <w:noProof/>
          </w:rPr>
          <w:t>Windows Server 2012 R2 Datacenter</w:t>
        </w:r>
        <w:r w:rsidR="002A5D9D">
          <w:rPr>
            <w:noProof/>
            <w:webHidden/>
          </w:rPr>
          <w:tab/>
        </w:r>
        <w:r w:rsidR="002A5D9D">
          <w:rPr>
            <w:noProof/>
            <w:webHidden/>
          </w:rPr>
          <w:fldChar w:fldCharType="begin"/>
        </w:r>
        <w:r w:rsidR="002A5D9D">
          <w:rPr>
            <w:noProof/>
            <w:webHidden/>
          </w:rPr>
          <w:instrText xml:space="preserve"> PAGEREF _Toc428362773 \h </w:instrText>
        </w:r>
        <w:r w:rsidR="002A5D9D">
          <w:rPr>
            <w:noProof/>
            <w:webHidden/>
          </w:rPr>
        </w:r>
        <w:r w:rsidR="002A5D9D">
          <w:rPr>
            <w:noProof/>
            <w:webHidden/>
          </w:rPr>
          <w:fldChar w:fldCharType="separate"/>
        </w:r>
        <w:r w:rsidR="002A5D9D">
          <w:rPr>
            <w:noProof/>
            <w:webHidden/>
          </w:rPr>
          <w:t>21</w:t>
        </w:r>
        <w:r w:rsidR="002A5D9D">
          <w:rPr>
            <w:noProof/>
            <w:webHidden/>
          </w:rPr>
          <w:fldChar w:fldCharType="end"/>
        </w:r>
      </w:hyperlink>
    </w:p>
    <w:p w14:paraId="63279ED8" w14:textId="77777777" w:rsidR="002A5D9D" w:rsidRDefault="00761BF1">
      <w:pPr>
        <w:pStyle w:val="TOC2"/>
        <w:rPr>
          <w:noProof/>
          <w:color w:val="auto"/>
          <w:sz w:val="22"/>
          <w:lang w:val="en-US" w:eastAsia="ja-JP" w:bidi="ar-SA"/>
        </w:rPr>
      </w:pPr>
      <w:hyperlink w:anchor="_Toc428362774" w:history="1">
        <w:r w:rsidR="002A5D9D" w:rsidRPr="00196249">
          <w:rPr>
            <w:rStyle w:val="Hyperlink"/>
            <w:noProof/>
          </w:rPr>
          <w:t>Windows Server 2012 R2 Standard</w:t>
        </w:r>
        <w:r w:rsidR="002A5D9D">
          <w:rPr>
            <w:noProof/>
            <w:webHidden/>
          </w:rPr>
          <w:tab/>
        </w:r>
        <w:r w:rsidR="002A5D9D">
          <w:rPr>
            <w:noProof/>
            <w:webHidden/>
          </w:rPr>
          <w:fldChar w:fldCharType="begin"/>
        </w:r>
        <w:r w:rsidR="002A5D9D">
          <w:rPr>
            <w:noProof/>
            <w:webHidden/>
          </w:rPr>
          <w:instrText xml:space="preserve"> PAGEREF _Toc428362774 \h </w:instrText>
        </w:r>
        <w:r w:rsidR="002A5D9D">
          <w:rPr>
            <w:noProof/>
            <w:webHidden/>
          </w:rPr>
        </w:r>
        <w:r w:rsidR="002A5D9D">
          <w:rPr>
            <w:noProof/>
            <w:webHidden/>
          </w:rPr>
          <w:fldChar w:fldCharType="separate"/>
        </w:r>
        <w:r w:rsidR="002A5D9D">
          <w:rPr>
            <w:noProof/>
            <w:webHidden/>
          </w:rPr>
          <w:t>22</w:t>
        </w:r>
        <w:r w:rsidR="002A5D9D">
          <w:rPr>
            <w:noProof/>
            <w:webHidden/>
          </w:rPr>
          <w:fldChar w:fldCharType="end"/>
        </w:r>
      </w:hyperlink>
    </w:p>
    <w:p w14:paraId="0205B0E5" w14:textId="77777777" w:rsidR="002A5D9D" w:rsidRDefault="00761BF1">
      <w:pPr>
        <w:pStyle w:val="TOC2"/>
        <w:rPr>
          <w:noProof/>
          <w:color w:val="auto"/>
          <w:sz w:val="22"/>
          <w:lang w:val="en-US" w:eastAsia="ja-JP" w:bidi="ar-SA"/>
        </w:rPr>
      </w:pPr>
      <w:hyperlink w:anchor="_Toc428362775" w:history="1">
        <w:r w:rsidR="002A5D9D" w:rsidRPr="00196249">
          <w:rPr>
            <w:rStyle w:val="Hyperlink"/>
            <w:noProof/>
          </w:rPr>
          <w:t>Windows Server 2012 R2 Essentials</w:t>
        </w:r>
        <w:r w:rsidR="002A5D9D">
          <w:rPr>
            <w:noProof/>
            <w:webHidden/>
          </w:rPr>
          <w:tab/>
        </w:r>
        <w:r w:rsidR="002A5D9D">
          <w:rPr>
            <w:noProof/>
            <w:webHidden/>
          </w:rPr>
          <w:fldChar w:fldCharType="begin"/>
        </w:r>
        <w:r w:rsidR="002A5D9D">
          <w:rPr>
            <w:noProof/>
            <w:webHidden/>
          </w:rPr>
          <w:instrText xml:space="preserve"> PAGEREF _Toc428362775 \h </w:instrText>
        </w:r>
        <w:r w:rsidR="002A5D9D">
          <w:rPr>
            <w:noProof/>
            <w:webHidden/>
          </w:rPr>
        </w:r>
        <w:r w:rsidR="002A5D9D">
          <w:rPr>
            <w:noProof/>
            <w:webHidden/>
          </w:rPr>
          <w:fldChar w:fldCharType="separate"/>
        </w:r>
        <w:r w:rsidR="002A5D9D">
          <w:rPr>
            <w:noProof/>
            <w:webHidden/>
          </w:rPr>
          <w:t>23</w:t>
        </w:r>
        <w:r w:rsidR="002A5D9D">
          <w:rPr>
            <w:noProof/>
            <w:webHidden/>
          </w:rPr>
          <w:fldChar w:fldCharType="end"/>
        </w:r>
      </w:hyperlink>
    </w:p>
    <w:p w14:paraId="5F26DF53" w14:textId="77777777" w:rsidR="009950B2" w:rsidRDefault="0006656D" w:rsidP="00071E61">
      <w:pPr>
        <w:pStyle w:val="TOC2"/>
        <w:sectPr w:rsidR="009950B2" w:rsidSect="000344E9">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0A570B">
      <w:pPr>
        <w:pStyle w:val="PURHeading1"/>
      </w:pPr>
      <w:bookmarkStart w:id="53" w:name="TERMOS_GERAIS"/>
      <w:r>
        <w:lastRenderedPageBreak/>
        <w:t>Termos Gerais</w:t>
      </w:r>
      <w:bookmarkEnd w:id="53"/>
    </w:p>
    <w:p w14:paraId="0681DB3A" w14:textId="77777777" w:rsidR="000A570B" w:rsidRPr="00732F38" w:rsidRDefault="000A570B" w:rsidP="000A570B">
      <w:pPr>
        <w:pStyle w:val="PURHeading2"/>
      </w:pPr>
      <w:r>
        <w:t>Licenciando um Servidor</w:t>
      </w:r>
    </w:p>
    <w:p w14:paraId="3EC3EE87" w14:textId="2BA901E8" w:rsidR="000A570B" w:rsidRDefault="000A570B" w:rsidP="000A570B">
      <w:pPr>
        <w:pStyle w:val="PURBody"/>
        <w:rPr>
          <w:b/>
          <w:caps/>
        </w:rPr>
      </w:pPr>
      <w:r>
        <w:t xml:space="preserve">Antes de executar instâncias do software para servidores em um servidor, você deverá determinar o número necessário de licenças </w:t>
      </w:r>
      <w:r w:rsidR="00112EF8">
        <w:br/>
      </w:r>
      <w:r>
        <w:t xml:space="preserve">e atribuí-las a esse servidor, conforme descrito abaixo. </w:t>
      </w:r>
    </w:p>
    <w:p w14:paraId="7DA27C31" w14:textId="77777777" w:rsidR="000A570B" w:rsidRDefault="000A570B" w:rsidP="000A570B">
      <w:pPr>
        <w:pStyle w:val="PURBlueStrong"/>
      </w:pPr>
      <w:r>
        <w:t>Determinando o Número de Licenças Necessário</w:t>
      </w:r>
    </w:p>
    <w:p w14:paraId="5D836B1F" w14:textId="709A4BE1" w:rsidR="000A570B" w:rsidRPr="008115B6" w:rsidRDefault="004173E6" w:rsidP="000A570B">
      <w:pPr>
        <w:pStyle w:val="PURBody-Indented"/>
      </w:pPr>
      <w: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14:paraId="11DB4394" w14:textId="77777777" w:rsidR="00B70FA2" w:rsidRDefault="000A570B" w:rsidP="00165FFC">
      <w:pPr>
        <w:pStyle w:val="PURBody-Indented"/>
      </w:pPr>
      <w:r>
        <w:rPr>
          <w:rStyle w:val="Strong"/>
        </w:rPr>
        <w:t xml:space="preserve">Opção 1: Virtualização Ilimitada: </w:t>
      </w:r>
      <w:r>
        <w:t>Nesta opção, o número de licenças necessário a um servidor é igual ao número total de processadores físicos nesse servidor. A contagem e a consignação de licenças com base nesta opção permitem que você execute o software para servidores em um ambiente de sistema operacional físico e em qualquer número de ambientes de sistema operacional (ou OSEs) virtuais, independentemente do número de processadores físicos e virtuais usados. Essa opção está disponível para você apenas para edições Enterprise do software.</w:t>
      </w:r>
    </w:p>
    <w:p w14:paraId="5E908EAA" w14:textId="13826776" w:rsidR="000A570B" w:rsidRPr="00A80756" w:rsidRDefault="000A570B" w:rsidP="00165FFC">
      <w:pPr>
        <w:pStyle w:val="PURBody-Indented"/>
      </w:pPr>
      <w:r>
        <w:rPr>
          <w:rStyle w:val="Strong"/>
        </w:rPr>
        <w:t>Opção 2: Licenciamento com base nos Processadores Usados</w:t>
      </w:r>
      <w:r>
        <w:rPr>
          <w:b/>
        </w:rPr>
        <w:t>:</w:t>
      </w:r>
      <w:r>
        <w:t xml:space="preserve"> Nessa opção, o número total de licenças necessário para que um servidor seja equivalente à soma das licenças necessárias em (a) e (b) a seguir. Essa é a única opção disponível para você para edições que não sejam Enterprise.</w:t>
      </w:r>
    </w:p>
    <w:p w14:paraId="673A64DB" w14:textId="77777777" w:rsidR="004C70E5" w:rsidRDefault="004C70E5" w:rsidP="00165FFC">
      <w:pPr>
        <w:pStyle w:val="PURBullet-Indented"/>
        <w:numPr>
          <w:ilvl w:val="0"/>
          <w:numId w:val="14"/>
        </w:numPr>
        <w:spacing w:line="240" w:lineRule="auto"/>
        <w:ind w:left="994"/>
        <w:contextualSpacing w:val="0"/>
      </w:pPr>
      <w:r>
        <w:t>Para executar instâncias do software para servidores no OSE físico em um servidor, você precisará de uma licença para cada processador físico usado pelo OSE físico.</w:t>
      </w:r>
    </w:p>
    <w:p w14:paraId="6ABDE6F9" w14:textId="463C119B" w:rsidR="000A570B" w:rsidRPr="00A80756" w:rsidRDefault="000A570B" w:rsidP="00165FFC">
      <w:pPr>
        <w:pStyle w:val="PURBullet-Indented"/>
        <w:numPr>
          <w:ilvl w:val="0"/>
          <w:numId w:val="14"/>
        </w:numPr>
        <w:spacing w:line="240" w:lineRule="auto"/>
      </w:pPr>
      <w: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14:paraId="1252C8C9" w14:textId="670EC8F7" w:rsidR="000A570B" w:rsidRPr="0026631B" w:rsidRDefault="000A570B" w:rsidP="00165FFC">
      <w:pPr>
        <w:pStyle w:val="PURBody-Indented"/>
      </w:pPr>
      <w: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14:paraId="0CED70D5" w14:textId="6E076F32" w:rsidR="000A570B" w:rsidRDefault="000A570B" w:rsidP="007331A1">
      <w:pPr>
        <w:pStyle w:val="PURBullet-Indented"/>
        <w:numPr>
          <w:ilvl w:val="0"/>
          <w:numId w:val="26"/>
        </w:numPr>
        <w:ind w:left="994"/>
        <w:contextualSpacing w:val="0"/>
      </w:pPr>
      <w:r>
        <w:t>uma licença para cada X processadores lógicos usados pelo OSE virtual</w:t>
      </w:r>
    </w:p>
    <w:p w14:paraId="0C0E5C7F" w14:textId="3A2C91FF" w:rsidR="000A570B" w:rsidRDefault="000A570B" w:rsidP="007331A1">
      <w:pPr>
        <w:pStyle w:val="PURBullet-Indented"/>
        <w:numPr>
          <w:ilvl w:val="0"/>
          <w:numId w:val="26"/>
        </w:numPr>
      </w:pPr>
      <w:r>
        <w:t>uma licença se o número de processadores lógicos usados não for um número inteiro múltiplo de X</w:t>
      </w:r>
    </w:p>
    <w:p w14:paraId="1DFF21B2" w14:textId="3E30604B" w:rsidR="000A570B" w:rsidRPr="00862C77" w:rsidRDefault="000A570B" w:rsidP="000A570B">
      <w:pPr>
        <w:pStyle w:val="PURBody-Indented"/>
      </w:pPr>
      <w:r>
        <w:t>“X”, da forma usada acima, equivale ao número de núcleos ou, quando for relevante, o número de threads em cada processador físico.</w:t>
      </w:r>
    </w:p>
    <w:p w14:paraId="5FBC6DEC" w14:textId="77777777" w:rsidR="000A570B" w:rsidRDefault="000A570B" w:rsidP="000A570B">
      <w:pPr>
        <w:pStyle w:val="PURHeading2"/>
      </w:pPr>
      <w:r>
        <w:t>Atribuindo o Número de Licenças Necessárias ao Servidor</w:t>
      </w:r>
    </w:p>
    <w:p w14:paraId="5AD1E2C8" w14:textId="69AE66BB" w:rsidR="000A570B" w:rsidRPr="000F6C7A" w:rsidRDefault="000A570B" w:rsidP="000A570B">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40F5E9A6" w14:textId="6F8E5BAA" w:rsidR="000A570B" w:rsidRDefault="000A570B" w:rsidP="000A570B">
      <w:pPr>
        <w:pStyle w:val="PURBody-Indented"/>
        <w:rPr>
          <w:rFonts w:eastAsia="MS PGothic" w:cs="Arial"/>
          <w:color w:val="404040"/>
          <w:szCs w:val="18"/>
        </w:rPr>
      </w:pPr>
      <w:r>
        <w:t>É possível transferir uma licença, mas não no mesmo mês do calendário,</w:t>
      </w:r>
      <w:r>
        <w:rPr>
          <w:rFonts w:eastAsia="MS PGothic" w:cs="Arial"/>
          <w:color w:val="404040"/>
          <w:szCs w:val="18"/>
        </w:rPr>
        <w:t xml:space="preserve"> desde que você aposente o servidor licenciado em decorrência de uma falha permanente de hardware. Se reatribuir uma licença, o servidor para o qual a licença for reatribuída se tornará o novo servidor licenciado referente a essa licença.</w:t>
      </w:r>
    </w:p>
    <w:p w14:paraId="35115AB9" w14:textId="77777777" w:rsidR="000A570B" w:rsidRPr="00BD7277" w:rsidRDefault="000A570B" w:rsidP="000A570B">
      <w:pPr>
        <w:pStyle w:val="PURHeading2"/>
      </w:pPr>
      <w:r>
        <w:t>Executando Instâncias do Software para Servidores</w:t>
      </w:r>
    </w:p>
    <w:p w14:paraId="75D247BE" w14:textId="0CED3956" w:rsidR="000A570B" w:rsidRDefault="000A570B" w:rsidP="000A570B">
      <w:pPr>
        <w:pStyle w:val="PURBody-Indented"/>
        <w:rPr>
          <w:b/>
        </w:rPr>
      </w:pPr>
      <w:r>
        <w:t>Seu direito de executar o software depende da opção usada para determinar o número de licenças necessárias.</w:t>
      </w:r>
    </w:p>
    <w:p w14:paraId="1F172A61" w14:textId="77777777" w:rsidR="000A570B" w:rsidRPr="004868FC" w:rsidRDefault="000A570B" w:rsidP="000A570B">
      <w:pPr>
        <w:pStyle w:val="PURBody-Indented"/>
      </w:pPr>
      <w:r>
        <w:rPr>
          <w:rStyle w:val="Strong"/>
        </w:rPr>
        <w:lastRenderedPageBreak/>
        <w:t>Opção 1: Virtualização Ilimitada</w:t>
      </w:r>
      <w:r>
        <w:rPr>
          <w:b/>
        </w:rPr>
        <w:t>:</w:t>
      </w:r>
      <w:r>
        <w:t xml:space="preserve"> Se você atribuir a um servidor licenças equivalentes ao número total de processadores físicos no servidor:</w:t>
      </w:r>
    </w:p>
    <w:p w14:paraId="56C18382" w14:textId="72316250" w:rsidR="000A570B" w:rsidRPr="00BD7277" w:rsidRDefault="000A570B" w:rsidP="00EC27E9">
      <w:pPr>
        <w:pStyle w:val="PURBullet-Indented"/>
      </w:pPr>
      <w:r>
        <w:t>Você poderá executar, a qualquer momento, qualquer número de instâncias do software para servidores em um OSE físico ou em qualquer número de OSEs virtuais nesse servidor.</w:t>
      </w:r>
    </w:p>
    <w:p w14:paraId="58DEFBE0" w14:textId="77777777" w:rsidR="000A570B" w:rsidRPr="00BD7277" w:rsidRDefault="000A570B" w:rsidP="00EC27E9">
      <w:pPr>
        <w:pStyle w:val="PURBullet-Indented"/>
      </w:pPr>
      <w:r>
        <w:t>não precisa licenciar processadores virtuais.</w:t>
      </w:r>
    </w:p>
    <w:p w14:paraId="7D719E8E" w14:textId="1CB09D85" w:rsidR="000A570B" w:rsidRPr="004868FC" w:rsidRDefault="000A570B" w:rsidP="000A570B">
      <w:pPr>
        <w:pStyle w:val="PURBody-Indented"/>
        <w:rPr>
          <w:b/>
          <w:bCs/>
        </w:rPr>
      </w:pPr>
      <w:r>
        <w:rPr>
          <w:rStyle w:val="Strong"/>
        </w:rPr>
        <w:t xml:space="preserve">Opção 2: Licenciando com Base nos Processadores Usados: </w:t>
      </w:r>
      <w:r>
        <w:t>Você poderá executar, a qualquer momento, qualquer número de instâncias do software para servidores em OSEs físicos ou virtuais no servidor licenciado. No entanto, o número total de processadores físicos e virtuais usados por esses OSEs não poderá exceder o número de licenças consignadas a esse servidor.</w:t>
      </w:r>
    </w:p>
    <w:p w14:paraId="0ADCBA28" w14:textId="77777777" w:rsidR="000A570B" w:rsidRPr="00FD0417" w:rsidRDefault="000A570B" w:rsidP="000A570B">
      <w:pPr>
        <w:pStyle w:val="PURHeading2"/>
      </w:pPr>
      <w:r>
        <w:t>Executando Instâncias do Software Cliente</w:t>
      </w:r>
    </w:p>
    <w:p w14:paraId="50DE3AB7" w14:textId="7C53DF5E" w:rsidR="000A570B" w:rsidRPr="00FD0417" w:rsidRDefault="000A570B" w:rsidP="000A570B">
      <w:pPr>
        <w:pStyle w:val="PURBody-Indented"/>
      </w:pP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 outro software cliente.</w:t>
      </w:r>
    </w:p>
    <w:p w14:paraId="787F626F" w14:textId="35F4DBCC" w:rsidR="000A570B" w:rsidRPr="00FD0417" w:rsidRDefault="000A570B" w:rsidP="000A570B">
      <w:pPr>
        <w:pStyle w:val="PURHeading2"/>
      </w:pPr>
      <w:r>
        <w:t>Criando e Armazenando Instâncias nos Servidores e em Mídia de Armazenamento</w:t>
      </w:r>
    </w:p>
    <w:p w14:paraId="49F02200" w14:textId="77777777" w:rsidR="000A570B" w:rsidRPr="00710E52" w:rsidRDefault="000A570B" w:rsidP="000A570B">
      <w:pPr>
        <w:pStyle w:val="PURBody-Indented"/>
      </w:pPr>
      <w:r>
        <w:t>Você terá os seguintes direitos adicionais para cada licença de software adquirida:</w:t>
      </w:r>
    </w:p>
    <w:p w14:paraId="1C554693" w14:textId="77777777" w:rsidR="000A570B" w:rsidRPr="00710E52" w:rsidRDefault="000A570B" w:rsidP="00EC27E9">
      <w:pPr>
        <w:pStyle w:val="PURBullet-Indented"/>
      </w:pPr>
      <w:r>
        <w:t>Você pode criar qualquer número de instâncias do software para servidores e de cliente.</w:t>
      </w:r>
    </w:p>
    <w:p w14:paraId="0E813073" w14:textId="77777777" w:rsidR="000A570B" w:rsidRPr="00710E52" w:rsidRDefault="000A570B" w:rsidP="00EC27E9">
      <w:pPr>
        <w:pStyle w:val="PURBullet-Indented"/>
      </w:pPr>
      <w:r>
        <w:t>Você pode armazenar instâncias do software para servidores e de cliente em qualquer um de seus servidores ou em qualquer uma de suas mídias de armazenamento.</w:t>
      </w:r>
    </w:p>
    <w:p w14:paraId="0D2C645A" w14:textId="1C40C924" w:rsidR="000A570B" w:rsidRPr="00710E52" w:rsidRDefault="000A570B" w:rsidP="00D6363C">
      <w:pPr>
        <w:pStyle w:val="PURBullet-Indented"/>
      </w:pPr>
      <w:r>
        <w:t>Você poderá criar e armazenar instâncias do software para servidores e de cliente apenas para exercer o seu direito de executar instâncias do software para servidores com as licenças de software descritas acima (por exemplo, você não pode distribuir instâncias a terceiros que não sejam o cliente e somente conforme permitido de acordo com seu contrato)).</w:t>
      </w:r>
    </w:p>
    <w:p w14:paraId="7B12897D" w14:textId="044B2B3B" w:rsidR="000A570B" w:rsidRDefault="000A570B" w:rsidP="000A570B">
      <w:pPr>
        <w:pStyle w:val="PURHeading2"/>
        <w:rPr>
          <w:highlight w:val="yellow"/>
        </w:rPr>
      </w:pPr>
      <w:r>
        <w:t>Direitos de Uso e/ou Requisitos de Licenciamento Adicionais</w:t>
      </w:r>
    </w:p>
    <w:p w14:paraId="1131747A" w14:textId="77777777" w:rsidR="000A570B" w:rsidRPr="00FD0417" w:rsidRDefault="000A570B" w:rsidP="000A570B">
      <w:pPr>
        <w:pStyle w:val="PURBlueStrong"/>
      </w:pPr>
      <w:r>
        <w:t>SALs (Licenças de Acesso para Assinantes) Desnecessárias para o Acesso</w:t>
      </w:r>
    </w:p>
    <w:p w14:paraId="314E2DBC" w14:textId="7486F700" w:rsidR="000A570B" w:rsidRDefault="00094CB3" w:rsidP="000A570B">
      <w:pPr>
        <w:pStyle w:val="PURBody-Indented"/>
      </w:pPr>
      <w:r>
        <w:t>Exceto conforme descrito nesta seção Por Processador, você não precisa de SALs em outros equipamentos para acessar as suas instâncias do software para servidores.</w:t>
      </w:r>
    </w:p>
    <w:p w14:paraId="1F3D4EBB" w14:textId="77777777" w:rsidR="000A570B" w:rsidRPr="00FD0417" w:rsidRDefault="000A570B" w:rsidP="000A570B">
      <w:pPr>
        <w:pStyle w:val="PURBlueStrong"/>
      </w:pPr>
      <w:r>
        <w:t>Código Distribuível</w:t>
      </w:r>
    </w:p>
    <w:p w14:paraId="0E020FB6" w14:textId="0076FBD3" w:rsidR="000A570B" w:rsidRPr="00FD0417" w:rsidRDefault="000A570B" w:rsidP="000A570B">
      <w:pPr>
        <w:pStyle w:val="PURBody-Indented"/>
      </w:pPr>
      <w:r>
        <w:t>Você pode usar o Código Distribuível na forma descrita nos Termos Universais de Licença.</w:t>
      </w:r>
    </w:p>
    <w:p w14:paraId="0021804E" w14:textId="5AE098B8" w:rsidR="000A570B" w:rsidRDefault="00400E31" w:rsidP="000A570B">
      <w:pPr>
        <w:pStyle w:val="PURBlueStrong"/>
      </w:pPr>
      <w:r>
        <w:t>Pacotes do System Center</w:t>
      </w:r>
    </w:p>
    <w:p w14:paraId="2043D2E1" w14:textId="28074ADE" w:rsidR="000A570B" w:rsidRDefault="00400E31" w:rsidP="000A570B">
      <w:pPr>
        <w:pStyle w:val="PURBody-Indented"/>
      </w:pPr>
      <w:r>
        <w:t>Os termos de licença dos produtos System Center são aplicáveis ao uso que você faz dos Pacotes de Gerenciamento, Pacotes de Configuração, Pacotes de Processo e Pacotes de Integração incluídos no software.</w:t>
      </w:r>
    </w:p>
    <w:p w14:paraId="64FDD176" w14:textId="3C4C05C4" w:rsidR="000A570B" w:rsidRDefault="000A570B" w:rsidP="000A570B">
      <w:pPr>
        <w:pStyle w:val="PURHeading2"/>
      </w:pPr>
      <w:r>
        <w:t>Mobilidade de Licença em Farms de Servidores</w:t>
      </w:r>
    </w:p>
    <w:p w14:paraId="78598E48" w14:textId="35598FDB" w:rsidR="000A570B" w:rsidRPr="00FB2489" w:rsidRDefault="000A570B" w:rsidP="000A570B">
      <w:pPr>
        <w:pStyle w:val="PURBody-Indented"/>
      </w:pPr>
      <w:r>
        <w:t>Observação: Aplicável somente aos produtos designados como tendo Mobilidade de Licença nos Farms de Servidores na seção Termos de Licença Específicos ao Produto a seguir.</w:t>
      </w:r>
    </w:p>
    <w:p w14:paraId="1EB44802" w14:textId="77777777" w:rsidR="000A570B" w:rsidRDefault="000A570B" w:rsidP="000A570B">
      <w:pPr>
        <w:pStyle w:val="PURBlueStrong"/>
      </w:pPr>
      <w:r>
        <w:t>Consignando Licenças e Usando Software em um Farm de Servidores</w:t>
      </w:r>
    </w:p>
    <w:p w14:paraId="053B4547" w14:textId="5FCFCDC1" w:rsidR="000A570B" w:rsidRDefault="000A570B" w:rsidP="000A570B">
      <w:pPr>
        <w:pStyle w:val="PURBody-Indented"/>
      </w:pPr>
      <w:r>
        <w:t>Você pode determinar o número necessário de licenças, consignar tais licenças e usar o software para servidores de acordo com os Termos Gerais de Licença. Como alternativa, você pode aplicar os direitos de uso a seguir.</w:t>
      </w:r>
    </w:p>
    <w:p w14:paraId="4DDD7262" w14:textId="77777777" w:rsidR="000A570B" w:rsidRPr="00747B1F" w:rsidRDefault="000A570B" w:rsidP="000A570B">
      <w:pPr>
        <w:pStyle w:val="PURBody-Indented"/>
      </w:pPr>
      <w:r>
        <w:rPr>
          <w:rStyle w:val="Strong"/>
        </w:rPr>
        <w:t>Farm de Servidores.</w:t>
      </w:r>
      <w:r>
        <w:rPr>
          <w:rStyle w:val="PURBlueStrongChar"/>
        </w:rPr>
        <w:t xml:space="preserve"> </w:t>
      </w:r>
      <w:r>
        <w:t>Um farm de servidores consiste em até dois data centers cada, localizados fisicamente:</w:t>
      </w:r>
    </w:p>
    <w:p w14:paraId="4379FF48" w14:textId="77777777" w:rsidR="000A570B" w:rsidRDefault="000A570B" w:rsidP="00EC27E9">
      <w:pPr>
        <w:pStyle w:val="PURBullet-Indented"/>
      </w:pPr>
      <w:r>
        <w:t>em um fuso horário de até quatro horas do fuso horário local do outro (Hora Universal Coordenada (UTC), não horário de verão) e/ou</w:t>
      </w:r>
    </w:p>
    <w:p w14:paraId="3A43334A" w14:textId="77777777" w:rsidR="000A570B" w:rsidRDefault="000A570B" w:rsidP="00EC27E9">
      <w:pPr>
        <w:pStyle w:val="PURBullet-Indented"/>
        <w:rPr>
          <w:rFonts w:cs="Arial"/>
          <w:sz w:val="20"/>
        </w:rPr>
      </w:pPr>
      <w:r>
        <w:t>na União Europeia (UE) ou na Associação Europeia de Livre Comércio (EFTA)</w:t>
      </w:r>
      <w:r>
        <w:rPr>
          <w:rFonts w:cs="Arial"/>
        </w:rPr>
        <w:t>.</w:t>
      </w:r>
    </w:p>
    <w:p w14:paraId="3F137852" w14:textId="77777777" w:rsidR="000A570B" w:rsidRDefault="000A570B" w:rsidP="000A570B">
      <w:pPr>
        <w:pStyle w:val="PURBody-Indented"/>
      </w:pPr>
      <w:r>
        <w:t>Cada data center pode fazer parte de apenas um farm de servidores. Você poderá reatribuir um data center de um farm de servidores para outro, mas não em curto prazo (ou seja, não durante o período de 30 dias desde a última atribuição).</w:t>
      </w:r>
    </w:p>
    <w:p w14:paraId="68FBC4D8" w14:textId="77777777" w:rsidR="000A570B" w:rsidRPr="005E55E4" w:rsidRDefault="000A570B" w:rsidP="000A570B">
      <w:pPr>
        <w:pStyle w:val="PURBlueStrong"/>
      </w:pPr>
      <w:r>
        <w:t>Reconsignação de licença</w:t>
      </w:r>
    </w:p>
    <w:p w14:paraId="1DBB7141" w14:textId="485B776D" w:rsidR="000A570B" w:rsidRPr="004868FC" w:rsidRDefault="000A570B" w:rsidP="000A570B">
      <w:pPr>
        <w:pStyle w:val="PURBody-Indented"/>
        <w:rPr>
          <w:b/>
          <w:bCs/>
        </w:rPr>
      </w:pPr>
      <w:r>
        <w:rPr>
          <w:rStyle w:val="Strong"/>
        </w:rPr>
        <w:t xml:space="preserve">Em um Farm de Servidores: </w:t>
      </w:r>
      <w: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14:paraId="3AF49BD6" w14:textId="2DA2DF90" w:rsidR="000A570B" w:rsidRPr="00DA43B1" w:rsidRDefault="000A570B" w:rsidP="00DA43B1">
      <w:pPr>
        <w:pStyle w:val="PURBody-Indented"/>
        <w:rPr>
          <w:b/>
          <w:bCs/>
        </w:rPr>
      </w:pPr>
      <w:r>
        <w:rPr>
          <w:rStyle w:val="Strong"/>
        </w:rPr>
        <w:t xml:space="preserve">Por meio de Farms de Servidores: </w:t>
      </w:r>
      <w:r>
        <w:t>Você poderá transferir licenças a qualquer um dos seus servidores localizados em diferentes farms de servidores, mas não durante o mesmo mês de calendário.</w:t>
      </w:r>
    </w:p>
    <w:p w14:paraId="550B36AF" w14:textId="77777777" w:rsidR="000A570B" w:rsidRPr="00171A1D" w:rsidRDefault="000A570B" w:rsidP="000A570B">
      <w:pPr>
        <w:pStyle w:val="PURBlueStrong"/>
      </w:pPr>
      <w:r>
        <w:lastRenderedPageBreak/>
        <w:t>Determinando o Número de Licenças Necessário</w:t>
      </w:r>
    </w:p>
    <w:p w14:paraId="2A3DBE87" w14:textId="0466D59D" w:rsidR="000A570B" w:rsidRPr="00171A1D" w:rsidRDefault="000A570B" w:rsidP="000A570B">
      <w:pPr>
        <w:pStyle w:val="PURBody-Indented"/>
      </w:pPr>
      <w: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14:paraId="1DC30A8D" w14:textId="77777777" w:rsidR="000A570B" w:rsidRDefault="000A570B" w:rsidP="000A570B">
      <w:pPr>
        <w:pStyle w:val="PURBlueStrong"/>
      </w:pPr>
      <w:r>
        <w:t>Executando instâncias do Software para Servidores em um Farm de Servidores</w:t>
      </w:r>
    </w:p>
    <w:p w14:paraId="5E787DF7" w14:textId="6B908302" w:rsidR="00156D47" w:rsidRDefault="00156D47" w:rsidP="00156D47">
      <w:pPr>
        <w:pStyle w:val="PURBody-Indented"/>
      </w:pPr>
      <w:r>
        <w:rPr>
          <w:b/>
        </w:rPr>
        <w:t>Para todos os softwares para servidores cobertos pela Mobilidade de Licença:</w:t>
      </w:r>
      <w:r>
        <w:t xml:space="preserve"> Como é permitido realocar licenças conforme necessário, desde que você atenda ao requisito a seguir, você poderá executar o software em qualquer número de ambientes de sistema operacional (ou OSEs) em um farm de servidores. O número de processadores físicos de suporte ou usados pelos ambientes de sistema operacional (ou OSEs), a qualquer momento, não podem exceder o número de licenças consignadas a servidores no farm.</w:t>
      </w:r>
    </w:p>
    <w:p w14:paraId="44B6C8C4" w14:textId="77777777" w:rsidR="000A570B" w:rsidRPr="00C0287A" w:rsidRDefault="000A570B" w:rsidP="000A570B">
      <w:pPr>
        <w:pStyle w:val="PURBlueStrong"/>
        <w:rPr>
          <w:rStyle w:val="Strong"/>
          <w:b w:val="0"/>
          <w:bCs w:val="0"/>
        </w:rPr>
      </w:pPr>
      <w:r>
        <w:rPr>
          <w:rStyle w:val="PURBlueStrong-IndentedChar"/>
          <w:smallCaps/>
        </w:rPr>
        <w:t>Método Alternativo de Contagem</w:t>
      </w:r>
    </w:p>
    <w:p w14:paraId="3340D6A1" w14:textId="0DBAEAA4" w:rsidR="000A570B" w:rsidRPr="004339D6" w:rsidRDefault="000A570B" w:rsidP="000A570B">
      <w:pPr>
        <w:pStyle w:val="PURBody-Indented"/>
      </w:pPr>
      <w:r>
        <w:t xml:space="preserve">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w:t>
      </w:r>
      <w:r w:rsidR="00112EF8">
        <w:br/>
      </w:r>
      <w:r>
        <w:t>à soma do maior número de:</w:t>
      </w:r>
    </w:p>
    <w:p w14:paraId="5976A6A5" w14:textId="7DBBAE4F" w:rsidR="000A570B" w:rsidRPr="00171A1D" w:rsidRDefault="000A570B" w:rsidP="00EC27E9">
      <w:pPr>
        <w:pStyle w:val="PURBullet-Indented"/>
      </w:pPr>
      <w:r>
        <w:t>processadores virtuais, a qualquer momento, usados pelos OSEs virtuais nos quais haja instâncias do software em execução e</w:t>
      </w:r>
    </w:p>
    <w:p w14:paraId="37E3DEB6" w14:textId="77777777" w:rsidR="000A570B" w:rsidRDefault="000A570B" w:rsidP="00EC27E9">
      <w:pPr>
        <w:pStyle w:val="PURBullet-Indented"/>
      </w:pPr>
      <w:r>
        <w:t>processadores físicos, a qualquer momento, usados por OSEs físicos nos quais haja instâncias do software em execução</w:t>
      </w:r>
    </w:p>
    <w:p w14:paraId="3BE3ACA2" w14:textId="7D70DE2A" w:rsidR="000A570B" w:rsidRDefault="00761BF1"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8628564" w14:textId="77777777" w:rsidR="000A570B" w:rsidRPr="00893CE7" w:rsidRDefault="005F6596" w:rsidP="000A570B">
      <w:pPr>
        <w:pStyle w:val="PURHeading1"/>
      </w:pPr>
      <w:r>
        <w:t>Termos de Licença Específicos ao Produto</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8362762"/>
      <w:bookmarkStart w:id="72" w:name="_Toc428362786"/>
      <w:r w:rsidRPr="00F74509">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F74509">
        <w:rPr>
          <w:lang w:val="fr-FR"/>
        </w:rPr>
        <w:instrText>XE "Core Infrastructure Server Suite Datacenter"</w:instrText>
      </w:r>
      <w:r>
        <w:fldChar w:fldCharType="end"/>
      </w:r>
    </w:p>
    <w:p w14:paraId="21DF7CEA" w14:textId="56C84262" w:rsidR="000A570B" w:rsidRPr="003D4C90" w:rsidRDefault="000A570B" w:rsidP="000A570B">
      <w:pPr>
        <w:spacing w:line="240" w:lineRule="exact"/>
        <w:rPr>
          <w:color w:val="auto"/>
          <w:spacing w:val="-2"/>
          <w:sz w:val="12"/>
        </w:rPr>
      </w:pPr>
      <w:r>
        <w:rPr>
          <w:color w:val="auto"/>
          <w:sz w:val="12"/>
        </w:rPr>
        <w:t xml:space="preserve">Os termos de licença que se aplicam ao seu uso deste produto são os Termos Universais de Licença, os Termos Gerais de Licença deste Modelo de Licenciamento e os termos de licença específicos </w:t>
      </w:r>
      <w:r w:rsidR="00112EF8">
        <w:rPr>
          <w:color w:val="auto"/>
          <w:sz w:val="12"/>
        </w:rPr>
        <w:br/>
      </w:r>
      <w:r>
        <w:rPr>
          <w:color w:val="auto"/>
          <w:sz w:val="12"/>
        </w:rPr>
        <w:t>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Termos Adicionais: </w:t>
      </w:r>
    </w:p>
    <w:p w14:paraId="4A18C433" w14:textId="77777777" w:rsidR="000A570B" w:rsidRPr="003D4C90" w:rsidRDefault="000A570B" w:rsidP="000A570B">
      <w:pPr>
        <w:pStyle w:val="PURBlueStrong"/>
        <w:rPr>
          <w:color w:val="404040" w:themeColor="text1" w:themeTint="BF"/>
        </w:rPr>
      </w:pPr>
      <w:r>
        <w:t>Pacote do Produto</w:t>
      </w:r>
    </w:p>
    <w:p w14:paraId="332BB776" w14:textId="12B0631A" w:rsidR="000A570B" w:rsidRPr="003D4C90" w:rsidRDefault="000A570B" w:rsidP="000A570B">
      <w:pPr>
        <w:pStyle w:val="PURBody-Indented"/>
      </w:pPr>
      <w:r>
        <w:t>O Core Infrastructure Server Suite Datacenter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2F2A0907" w14:textId="72638313" w:rsidR="000A570B" w:rsidRPr="003D4C90" w:rsidRDefault="000A570B" w:rsidP="000A570B">
      <w:pPr>
        <w:pStyle w:val="PURBody-Indented"/>
      </w:pPr>
      <w:r>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14:paraId="7AA91F3E" w14:textId="77777777" w:rsidR="000A570B" w:rsidRPr="00A748AB" w:rsidRDefault="000A570B" w:rsidP="000A570B">
      <w:pPr>
        <w:pStyle w:val="PURBlueStrong"/>
        <w:rPr>
          <w:lang w:val="fr-FR"/>
        </w:rPr>
      </w:pPr>
      <w:r w:rsidRPr="00F74509">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Pr>
          <w:rFonts w:cs="Arial"/>
          <w:b/>
          <w:color w:val="404040" w:themeColor="text1" w:themeTint="BF"/>
          <w:sz w:val="18"/>
        </w:rPr>
        <w:t>Definições</w:t>
      </w:r>
      <w:r>
        <w:rPr>
          <w:b/>
          <w:color w:val="404040" w:themeColor="text1" w:themeTint="BF"/>
          <w:sz w:val="18"/>
        </w:rPr>
        <w:t>.</w:t>
      </w:r>
      <w:r>
        <w:rPr>
          <w:rFonts w:cs="Arial"/>
          <w:color w:val="404040" w:themeColor="text1" w:themeTint="BF"/>
          <w:sz w:val="18"/>
        </w:rPr>
        <w:t xml:space="preserve"> Software “Core Infrastructure Server (“CIS”),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14:paraId="1272E742" w14:textId="77777777" w:rsidR="00570135" w:rsidRDefault="00570135" w:rsidP="00570135">
      <w:pPr>
        <w:pStyle w:val="PURBlueStrong-Indented"/>
      </w:pPr>
      <w:r>
        <w:t>Direitos de Uso Aplicáveis</w:t>
      </w:r>
    </w:p>
    <w:p w14:paraId="5D1E7F14" w14:textId="3AD76F06" w:rsidR="00570135" w:rsidRPr="002448BE" w:rsidRDefault="00570135" w:rsidP="002448BE">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75FE13A1" w14:textId="77777777" w:rsidR="00570135" w:rsidRDefault="00570135" w:rsidP="00570135">
      <w:pPr>
        <w:pStyle w:val="PURBlueStrong-Indented"/>
      </w:pPr>
      <w:r>
        <w:t>Software CIS Incluído</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Você poderá executar qualquer número de instâncias do Windows Server Datacenter em qualquer número de ambientes de sistema operacional ou OSEs em cada servidor licenciado.</w:t>
      </w:r>
    </w:p>
    <w:p w14:paraId="5F46279B" w14:textId="46D3A4C8" w:rsidR="00570135" w:rsidRDefault="00570135" w:rsidP="00570135">
      <w:pPr>
        <w:pStyle w:val="PURBody-Indented"/>
      </w:pPr>
      <w:r>
        <w:rPr>
          <w:b/>
        </w:rPr>
        <w:lastRenderedPageBreak/>
        <w:t xml:space="preserve">Licenças de Gerenciamento: </w:t>
      </w:r>
      <w:r>
        <w:t>Será considerado que você cedeu ao servidor licenciado um número de licenças do System Center Datacenter equivalente à quantidade de licenças do CIS Suite Datacenter cedidas ao servidor.</w:t>
      </w:r>
    </w:p>
    <w:p w14:paraId="4202FE3B" w14:textId="7D4E4635" w:rsidR="007C3F0F" w:rsidRDefault="007C3F0F" w:rsidP="005365C8">
      <w:pPr>
        <w:pStyle w:val="PURBullet-Indented"/>
        <w:ind w:left="540" w:hanging="270"/>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216A3EA0" w14:textId="77777777" w:rsidR="00570135" w:rsidRDefault="00570135" w:rsidP="00570135">
      <w:pPr>
        <w:pStyle w:val="PURBlueStrong-Indented"/>
      </w:pPr>
      <w:r>
        <w:t>Termos Adicionais</w:t>
      </w:r>
    </w:p>
    <w:p w14:paraId="03F14763" w14:textId="39002AEF" w:rsidR="00570135" w:rsidRDefault="00570135"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5A4C4A79" w14:textId="792CCA1B" w:rsidR="00570135" w:rsidRDefault="00570135" w:rsidP="003B5A77">
      <w:pPr>
        <w:pStyle w:val="PURBullet-Indented"/>
        <w:numPr>
          <w:ilvl w:val="0"/>
          <w:numId w:val="8"/>
        </w:numPr>
      </w:pPr>
      <w:r>
        <w:t>Todos os outros requisitos estabelecidos nos Direitos de Uso do Provedor de Serviços permanecem em pleno vigor e efeito.</w:t>
      </w:r>
    </w:p>
    <w:bookmarkStart w:id="73" w:name="_Toc299524950"/>
    <w:bookmarkStart w:id="74" w:name="_Toc299531302"/>
    <w:bookmarkStart w:id="75" w:name="_Toc299531410"/>
    <w:bookmarkStart w:id="76" w:name="_Toc299531518"/>
    <w:bookmarkStart w:id="77" w:name="_Toc299957127"/>
    <w:p w14:paraId="120A855A" w14:textId="4392F8EC" w:rsidR="00A748AB" w:rsidRPr="001A30F6" w:rsidRDefault="00A748AB" w:rsidP="00DE1E86">
      <w:pPr>
        <w:pStyle w:val="PURBreadcrumb"/>
        <w:keepNext w:val="0"/>
        <w:rPr>
          <w:rFonts w:ascii="Arial Narrow" w:hAnsi="Arial Narrow"/>
          <w:sz w:val="16"/>
        </w:rPr>
      </w:pPr>
      <w:r>
        <w:fldChar w:fldCharType="begin"/>
      </w:r>
      <w:r w:rsidRPr="001A30F6">
        <w:instrText>HYPERLINK \l "Índice"</w:instrText>
      </w:r>
      <w:r>
        <w:fldChar w:fldCharType="separate"/>
      </w:r>
      <w:r w:rsidRPr="001A30F6">
        <w:rPr>
          <w:rStyle w:val="Hyperlink"/>
          <w:rFonts w:ascii="Arial Narrow" w:hAnsi="Arial Narrow"/>
          <w:sz w:val="16"/>
        </w:rPr>
        <w:t>Índice</w:t>
      </w:r>
      <w:r>
        <w:fldChar w:fldCharType="end"/>
      </w:r>
      <w:r w:rsidRPr="001A30F6">
        <w:t xml:space="preserve"> / </w:t>
      </w:r>
      <w:hyperlink w:anchor="UniversalTerms" w:history="1">
        <w:r w:rsidR="00DE1E86">
          <w:rPr>
            <w:rStyle w:val="Hyperlink"/>
            <w:rFonts w:ascii="Arial Narrow" w:hAnsi="Arial Narrow"/>
            <w:sz w:val="16"/>
          </w:rPr>
          <w:t>Termos Universais de Licença</w:t>
        </w:r>
      </w:hyperlink>
    </w:p>
    <w:p w14:paraId="377ED980" w14:textId="78BEABB0" w:rsidR="002E2D76" w:rsidRPr="001A30F6" w:rsidRDefault="002E2D76" w:rsidP="002E2D76">
      <w:pPr>
        <w:pStyle w:val="PURProductName"/>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8362763"/>
      <w:bookmarkStart w:id="90" w:name="_Toc428362787"/>
      <w:r w:rsidRPr="001A30F6">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rsidRPr="001A30F6">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Termos Adicionais: </w:t>
      </w:r>
    </w:p>
    <w:p w14:paraId="2D4DD645" w14:textId="77777777" w:rsidR="002E2D76" w:rsidRPr="003D4C90" w:rsidRDefault="002E2D76" w:rsidP="002E2D76">
      <w:pPr>
        <w:pStyle w:val="PURBlueStrong"/>
        <w:rPr>
          <w:color w:val="404040" w:themeColor="text1" w:themeTint="BF"/>
        </w:rPr>
      </w:pPr>
      <w:r>
        <w:t>Pacote do Produto</w:t>
      </w:r>
    </w:p>
    <w:p w14:paraId="1E21E744" w14:textId="60ACD95B" w:rsidR="002E2D76" w:rsidRPr="003D4C90" w:rsidRDefault="002E2D76" w:rsidP="002E2D76">
      <w:pPr>
        <w:pStyle w:val="PURBody-Indented"/>
      </w:pPr>
      <w: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15B1D926" w14:textId="4B5AF62A" w:rsidR="002E2D76" w:rsidRPr="003D4C90" w:rsidRDefault="002E2D76" w:rsidP="002E2D76">
      <w:pPr>
        <w:pStyle w:val="PURBody-Indented"/>
      </w:pPr>
      <w:r>
        <w:t>Ao adquirir uma licença do Core Infrastructure Server Suite Standard, você obterá uma licença individual que deverá ser cedida a um único dispositivo ou servidor. Você não obterá um conjunto de licenças de gerenciamento e de software individual para os produtos incluídos no pacote.</w:t>
      </w:r>
    </w:p>
    <w:p w14:paraId="62E4382E" w14:textId="77777777" w:rsidR="002E2D76" w:rsidRPr="00A748AB" w:rsidRDefault="002E2D76" w:rsidP="002E2D76">
      <w:pPr>
        <w:pStyle w:val="PURBlueStrong"/>
        <w:rPr>
          <w:lang w:val="fr-FR"/>
        </w:rPr>
      </w:pPr>
      <w:r w:rsidRPr="00F74509">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Pr>
          <w:rFonts w:cs="Arial"/>
          <w:b/>
          <w:color w:val="404040" w:themeColor="text1" w:themeTint="BF"/>
          <w:sz w:val="18"/>
        </w:rPr>
        <w:t>Definições</w:t>
      </w:r>
      <w:r>
        <w:rPr>
          <w:rFonts w:cs="Arial"/>
          <w:color w:val="404040" w:themeColor="text1" w:themeTint="BF"/>
          <w:sz w:val="18"/>
        </w:rPr>
        <w:t>. Software “Core Infrastructure Server (“CIS”)", no contexto de uma licença do CIS Suite Standard, é o software da Microsoft cujos direitos de gerenciamento, uso ou acesso foram concedidos a você de acordo com a licença do CIS Suite Standard. O Software CIS inclui as versões mais recentes disponibilizadas, bem como qualquer versão anterior.</w:t>
      </w:r>
    </w:p>
    <w:p w14:paraId="4E11E277" w14:textId="77777777" w:rsidR="002E2D76" w:rsidRDefault="002E2D76" w:rsidP="002E2D76">
      <w:pPr>
        <w:pStyle w:val="PURBlueStrong-Indented"/>
      </w:pPr>
      <w:r>
        <w:t>Direitos de Uso Aplicáveis</w:t>
      </w:r>
    </w:p>
    <w:p w14:paraId="1F29D955" w14:textId="66CD39BD" w:rsidR="002E2D76" w:rsidRDefault="002E2D76" w:rsidP="002E2D76">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23834D26" w14:textId="77777777" w:rsidR="002E2D76" w:rsidRDefault="002E2D76" w:rsidP="002E2D76">
      <w:pPr>
        <w:pStyle w:val="PURBlueStrong-Indented"/>
      </w:pPr>
      <w:r>
        <w:t>Software CIS Incluído</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t>Você poderá executar no servidor licenciado, a qualquer momento:</w:t>
      </w:r>
    </w:p>
    <w:p w14:paraId="01A1E951" w14:textId="77777777" w:rsidR="002E2D76" w:rsidRDefault="002E2D76" w:rsidP="003B5A77">
      <w:pPr>
        <w:pStyle w:val="PURBullet-Indented"/>
        <w:numPr>
          <w:ilvl w:val="1"/>
          <w:numId w:val="12"/>
        </w:numPr>
      </w:pPr>
      <w:r>
        <w:t>Uma instância do Windows Server Standard em um OSE físico</w:t>
      </w:r>
    </w:p>
    <w:p w14:paraId="3B807648" w14:textId="77777777" w:rsidR="002E2D76" w:rsidRDefault="002E2D76" w:rsidP="003B5A77">
      <w:pPr>
        <w:pStyle w:val="PURBullet-Indented"/>
        <w:numPr>
          <w:ilvl w:val="1"/>
          <w:numId w:val="12"/>
        </w:numPr>
      </w:pPr>
      <w:r>
        <w:t>Uma instância do Windows Server Standard em um OSE virtual</w:t>
      </w:r>
    </w:p>
    <w:p w14:paraId="4A46884A" w14:textId="0A471EA4" w:rsidR="002E2D76" w:rsidRDefault="002E2D76" w:rsidP="002E2D76">
      <w:pPr>
        <w:pStyle w:val="PURBody-Indented"/>
      </w:pPr>
      <w:r>
        <w:t>Se você executar o número permitido de instâncias (físicas e virtuais), a instância que estiver em execução no OSE físico poderá ser usada somente para:</w:t>
      </w:r>
    </w:p>
    <w:p w14:paraId="0EE765EA" w14:textId="77777777" w:rsidR="002E2D76" w:rsidRDefault="002E2D76" w:rsidP="003B5A77">
      <w:pPr>
        <w:pStyle w:val="PURBullet-Indented"/>
        <w:numPr>
          <w:ilvl w:val="1"/>
          <w:numId w:val="13"/>
        </w:numPr>
      </w:pPr>
      <w:r>
        <w:t>Executar software de virtualização de hardware</w:t>
      </w:r>
    </w:p>
    <w:p w14:paraId="5E3D6C1E" w14:textId="77777777" w:rsidR="002E2D76" w:rsidRDefault="002E2D76" w:rsidP="003B5A77">
      <w:pPr>
        <w:pStyle w:val="PURBullet-Indented"/>
        <w:numPr>
          <w:ilvl w:val="1"/>
          <w:numId w:val="13"/>
        </w:numPr>
      </w:pPr>
      <w:r>
        <w:t>Fornecer serviços de virtualização de hardware</w:t>
      </w:r>
    </w:p>
    <w:p w14:paraId="756997E2" w14:textId="77777777" w:rsidR="002E2D76" w:rsidRDefault="002E2D76" w:rsidP="003B5A77">
      <w:pPr>
        <w:pStyle w:val="PURBullet-Indented"/>
        <w:numPr>
          <w:ilvl w:val="1"/>
          <w:numId w:val="13"/>
        </w:numPr>
      </w:pPr>
      <w:r>
        <w:t>Executar o software para gerenciar e fazer a manutenção dos OSEs no servidor licenciado</w:t>
      </w:r>
    </w:p>
    <w:p w14:paraId="1212AD9D" w14:textId="73367EC7" w:rsidR="00D7307C" w:rsidRDefault="002E2D76" w:rsidP="002E2D76">
      <w:pPr>
        <w:pStyle w:val="PURBody-Indented"/>
      </w:pPr>
      <w:r>
        <w:rPr>
          <w:b/>
        </w:rPr>
        <w:lastRenderedPageBreak/>
        <w:t xml:space="preserve">Licenças de Gerenciamento: </w:t>
      </w:r>
      <w:r>
        <w:t>Será considerado que você cedeu ao servidor licenciado um número de licenças do System Center Standard equivalente ao número de licenças do CIS Suite Standard cedidas ao servidor.</w:t>
      </w:r>
    </w:p>
    <w:p w14:paraId="3A1A3DAD" w14:textId="572C86DE" w:rsidR="002E2D76" w:rsidRDefault="00D7307C" w:rsidP="003B5A77">
      <w:pPr>
        <w:pStyle w:val="PURBody-Indented"/>
        <w:numPr>
          <w:ilvl w:val="0"/>
          <w:numId w:val="15"/>
        </w:numPr>
        <w:ind w:left="540" w:hanging="252"/>
      </w:pPr>
      <w: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14:paraId="1BBCF3E3" w14:textId="77777777" w:rsidR="002E2D76" w:rsidRDefault="002E2D76" w:rsidP="003B5A77">
      <w:pPr>
        <w:pStyle w:val="PURBullet-Indented"/>
        <w:numPr>
          <w:ilvl w:val="0"/>
          <w:numId w:val="8"/>
        </w:numPr>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3AE4FD5E" w14:textId="77777777" w:rsidR="002E2D76" w:rsidRDefault="002E2D76" w:rsidP="002E2D76">
      <w:pPr>
        <w:pStyle w:val="PURBlueStrong-Indented"/>
      </w:pPr>
      <w:r>
        <w:t>Termos Adicionais</w:t>
      </w:r>
    </w:p>
    <w:p w14:paraId="7DD8D7EF" w14:textId="77777777" w:rsidR="002E2D76" w:rsidRDefault="002E2D76"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02E0F566" w14:textId="60384A81" w:rsidR="002E2D76" w:rsidRDefault="002E2D76" w:rsidP="003B5A77">
      <w:pPr>
        <w:pStyle w:val="PURBullet-Indented"/>
        <w:numPr>
          <w:ilvl w:val="0"/>
          <w:numId w:val="8"/>
        </w:numPr>
      </w:pPr>
      <w:r>
        <w:t>Todos os outros requisitos estabelecidos nos Direitos de Uso do Provedor de Serviços permanecem em pleno vigor e efeito.</w:t>
      </w:r>
    </w:p>
    <w:p w14:paraId="2A63D143" w14:textId="1516AFC3" w:rsidR="00A748AB" w:rsidRPr="00E044E1"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7B87B43" w14:textId="539B1CBE" w:rsidR="002A34F3" w:rsidRDefault="002A34F3" w:rsidP="002A34F3">
      <w:pPr>
        <w:pStyle w:val="PURProductName"/>
      </w:pPr>
      <w:bookmarkStart w:id="91" w:name="_Toc379278455"/>
      <w:bookmarkStart w:id="92" w:name="_Toc379278519"/>
      <w:bookmarkStart w:id="93" w:name="_Toc428362764"/>
      <w:bookmarkStart w:id="94" w:name="_Toc428362788"/>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Serviço de Sincronização do Forefront Identity Manager for Hosting 2010 R2</w:t>
      </w:r>
      <w:bookmarkEnd w:id="91"/>
      <w:bookmarkEnd w:id="92"/>
      <w:bookmarkEnd w:id="93"/>
      <w:bookmarkEnd w:id="94"/>
      <w:r>
        <w:fldChar w:fldCharType="begin"/>
      </w:r>
      <w:r>
        <w:instrText>XE "Serviço de Sincronização do Forefront Identity Manager for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33106A5D" w14:textId="77777777" w:rsidTr="005215C8">
        <w:trPr>
          <w:trHeight w:val="19"/>
        </w:trPr>
        <w:tc>
          <w:tcPr>
            <w:tcW w:w="2477" w:type="pct"/>
          </w:tcPr>
          <w:p w14:paraId="6982E117" w14:textId="489A9AAF"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Termos Adicionais:</w:t>
      </w:r>
    </w:p>
    <w:p w14:paraId="69F56BBA" w14:textId="5D9DA1B1" w:rsidR="00856AA0" w:rsidRPr="00652F97" w:rsidRDefault="00856AA0" w:rsidP="00856AA0">
      <w:pPr>
        <w:pStyle w:val="PURBlueStrong-Indented"/>
        <w:rPr>
          <w:rFonts w:cs="Arial"/>
        </w:rPr>
      </w:pPr>
      <w:r>
        <w:t>Uso Apenas do Serviço de Sincronização</w:t>
      </w:r>
    </w:p>
    <w:p w14:paraId="29DBA27D" w14:textId="31A13E9B" w:rsidR="00856AA0" w:rsidRPr="00DB0C27" w:rsidRDefault="00CE2C4A" w:rsidP="00856AA0">
      <w:pPr>
        <w:pStyle w:val="PURBlueStrong"/>
        <w:rPr>
          <w:spacing w:val="0"/>
        </w:rPr>
      </w:pPr>
      <w:r w:rsidRPr="00DB0C27">
        <w:rPr>
          <w:smallCaps w:val="0"/>
          <w:color w:val="404040" w:themeColor="text1" w:themeTint="BF"/>
          <w:spacing w:val="0"/>
        </w:rPr>
        <w:t>Se estiver usando somente os serviços de sincronização do Forefront Identity Manager, você poderá usar este Produto em vez do Forefront Identity Manager 2012 R2 na seção Modelo de SAL.</w:t>
      </w:r>
    </w:p>
    <w:p w14:paraId="08378432" w14:textId="638D88C4" w:rsidR="002764E6"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C4A9ACF" w14:textId="259DDBCF" w:rsidR="000A570B" w:rsidRDefault="000A570B" w:rsidP="000A570B">
      <w:pPr>
        <w:pStyle w:val="PURProductName"/>
      </w:pPr>
      <w:bookmarkStart w:id="111" w:name="_Toc428362765"/>
      <w:bookmarkStart w:id="112" w:name="_Toc428362789"/>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p w14:paraId="3D5A5E6F" w14:textId="77777777" w:rsidR="000A570B" w:rsidRPr="006E381D" w:rsidRDefault="006E381D" w:rsidP="000A570B">
      <w:pPr>
        <w:pStyle w:val="PURBody"/>
        <w:rPr>
          <w:b/>
        </w:rPr>
      </w:pPr>
      <w:r>
        <w:rPr>
          <w:b/>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5B17D097" w14:textId="77777777" w:rsidR="000A570B" w:rsidRDefault="000A570B" w:rsidP="00AE7BEF">
            <w:pPr>
              <w:pStyle w:val="PURLMSH"/>
            </w:pPr>
            <w:r>
              <w:t xml:space="preserve">Consulte Notificações Aplicáveis: </w:t>
            </w:r>
            <w:r>
              <w:rPr>
                <w:b/>
              </w:rPr>
              <w:t>Não</w:t>
            </w:r>
          </w:p>
        </w:tc>
      </w:tr>
      <w:tr w:rsidR="000A570B" w14:paraId="4928BC4E" w14:textId="77777777" w:rsidTr="00AE7BEF">
        <w:tc>
          <w:tcPr>
            <w:tcW w:w="2477" w:type="pct"/>
          </w:tcPr>
          <w:p w14:paraId="0993905C" w14:textId="3F7D5253"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Termos Adicionais:</w:t>
      </w:r>
    </w:p>
    <w:p w14:paraId="5CD469F4" w14:textId="77777777" w:rsidR="000A570B" w:rsidRDefault="000A570B" w:rsidP="000A570B">
      <w:pPr>
        <w:pStyle w:val="PURBlueStrong"/>
      </w:pPr>
      <w:r>
        <w:t>Componentes</w:t>
      </w:r>
    </w:p>
    <w:p w14:paraId="5BF196D2" w14:textId="4B78A8F3"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7D68A66" w14:textId="77777777" w:rsidR="000A570B" w:rsidRPr="002C084A" w:rsidRDefault="000A570B" w:rsidP="000A570B">
      <w:pPr>
        <w:pStyle w:val="PURBlueStrong"/>
      </w:pPr>
      <w:r>
        <w:t>Localizações e Traduções</w:t>
      </w:r>
    </w:p>
    <w:p w14:paraId="2C58C0F8" w14:textId="7D7AAA00" w:rsidR="000A570B" w:rsidRPr="008F7CB0" w:rsidRDefault="000A570B" w:rsidP="000A570B">
      <w:pPr>
        <w:pStyle w:val="PURBody-Indented"/>
      </w:pPr>
      <w:r>
        <w:t xml:space="preserve">A Microsoft compreende que, em algumas ocasiões, você quer usar determinados módulos ou recursos que foram localizados e/ou traduzidos para uma região específica e usá-los fora da região geográfica para a qual foram criados. Como as leis e os </w:t>
      </w:r>
      <w:r>
        <w:lastRenderedPageBreak/>
        <w:t>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3EFB253" w14:textId="463D8678"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1" w:history="1">
        <w:r>
          <w:rPr>
            <w:rStyle w:val="Hyperlink"/>
          </w:rPr>
          <w:t>https://mbs.microsoft.com/partnersource/partneressentials/pllp</w:t>
        </w:r>
      </w:hyperlink>
      <w:r>
        <w:t xml:space="preserve"> ou entre em contato com o Gerente de Conta de Parceiro.</w:t>
      </w:r>
    </w:p>
    <w:p w14:paraId="7D98F7E2" w14:textId="627BF9F4" w:rsidR="000A570B"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06AA238" w14:textId="3A7619E9"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8362766"/>
      <w:bookmarkStart w:id="130" w:name="_Toc428362790"/>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A42FF1">
        <w:t xml:space="preserve"> R2</w:t>
      </w:r>
      <w:bookmarkEnd w:id="129"/>
      <w:bookmarkEnd w:id="130"/>
      <w:r>
        <w:fldChar w:fldCharType="begin"/>
      </w:r>
      <w:r>
        <w:instrText>XE "Microsoft Dynamics GP 2015</w:instrText>
      </w:r>
      <w:r w:rsidR="00A42FF1">
        <w:instrText xml:space="preserve"> R2</w:instrText>
      </w:r>
      <w:r>
        <w:instrText>"</w:instrText>
      </w:r>
      <w:r>
        <w:fldChar w:fldCharType="end"/>
      </w:r>
    </w:p>
    <w:p w14:paraId="45DE27C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385A25E8" w14:textId="77777777" w:rsidR="000A570B" w:rsidRDefault="000A570B" w:rsidP="00AE7BEF">
            <w:pPr>
              <w:pStyle w:val="PURLMSH"/>
            </w:pPr>
            <w:r>
              <w:t xml:space="preserve">Consulte Notificações Aplicáveis: </w:t>
            </w:r>
            <w:r>
              <w:rPr>
                <w:b/>
              </w:rPr>
              <w:t>Não</w:t>
            </w:r>
          </w:p>
        </w:tc>
      </w:tr>
      <w:tr w:rsidR="000A570B" w14:paraId="46755817" w14:textId="77777777" w:rsidTr="00AE7BEF">
        <w:tc>
          <w:tcPr>
            <w:tcW w:w="2477" w:type="pct"/>
          </w:tcPr>
          <w:p w14:paraId="71C202C3" w14:textId="6D174195"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Termos Adicionais:</w:t>
      </w:r>
    </w:p>
    <w:p w14:paraId="78AC94F6" w14:textId="77777777" w:rsidR="000A570B" w:rsidRDefault="000A570B" w:rsidP="000A570B">
      <w:pPr>
        <w:pStyle w:val="PURBlueStrong"/>
      </w:pPr>
      <w:r>
        <w:t>Componentes</w:t>
      </w:r>
    </w:p>
    <w:p w14:paraId="0FDB9390" w14:textId="3FDBC9A7"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2D6B307" w14:textId="77777777" w:rsidR="000A570B" w:rsidRPr="002C084A" w:rsidRDefault="000A570B" w:rsidP="000A570B">
      <w:pPr>
        <w:pStyle w:val="PURBlueStrong"/>
      </w:pPr>
      <w:r>
        <w:t>Localizações e Traduções</w:t>
      </w:r>
    </w:p>
    <w:p w14:paraId="519EDA80"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3" w:history="1">
        <w:r>
          <w:rPr>
            <w:rStyle w:val="Hyperlink"/>
          </w:rPr>
          <w:t>http://www.microsoft.com/dynamics/en/us/products/gp-availability.aspx</w:t>
        </w:r>
      </w:hyperlink>
    </w:p>
    <w:p w14:paraId="39AC0C5F" w14:textId="555E48E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637B6B" w14:textId="42544B50"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4" w:history="1">
        <w:r>
          <w:rPr>
            <w:rStyle w:val="Hyperlink"/>
          </w:rPr>
          <w:t>https://mbs.microsoft.com/partnersource/partneressentials/pllp</w:t>
        </w:r>
      </w:hyperlink>
      <w:r>
        <w:t xml:space="preserve"> ou entre em contato com o Gerente de Conta de Parceiro.</w:t>
      </w:r>
    </w:p>
    <w:p w14:paraId="3B8288B8" w14:textId="743C34DE" w:rsidR="000A570B"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C3D450" w14:textId="1718FCBD" w:rsidR="000A570B" w:rsidRDefault="000A570B" w:rsidP="000A570B">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8362767"/>
      <w:bookmarkStart w:id="148" w:name="_Toc428362791"/>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44E88A01" w14:textId="77777777" w:rsidR="000A570B" w:rsidRDefault="000A570B" w:rsidP="00AE7BEF">
            <w:pPr>
              <w:pStyle w:val="PURLMSH"/>
            </w:pPr>
            <w:r>
              <w:t xml:space="preserve">Consulte Notificações Aplicáveis: </w:t>
            </w:r>
            <w:r>
              <w:rPr>
                <w:b/>
              </w:rPr>
              <w:t>Não</w:t>
            </w:r>
          </w:p>
        </w:tc>
      </w:tr>
      <w:tr w:rsidR="000A570B" w14:paraId="4CD44025" w14:textId="77777777" w:rsidTr="00AE7BEF">
        <w:tc>
          <w:tcPr>
            <w:tcW w:w="2477" w:type="pct"/>
          </w:tcPr>
          <w:p w14:paraId="1BCB107D" w14:textId="6A1BDA5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6F073B">
      <w:pPr>
        <w:pStyle w:val="PURADDITIONALTERMSHEADERMB"/>
        <w:keepNext/>
      </w:pPr>
      <w:r>
        <w:lastRenderedPageBreak/>
        <w:t>Termos Adicionais:</w:t>
      </w:r>
    </w:p>
    <w:p w14:paraId="737F17BF" w14:textId="77777777" w:rsidR="000A570B" w:rsidRDefault="000A570B" w:rsidP="000A570B">
      <w:pPr>
        <w:pStyle w:val="PURBlueStrong"/>
      </w:pPr>
      <w:r>
        <w:t>Componentes</w:t>
      </w:r>
    </w:p>
    <w:p w14:paraId="6DBEE695" w14:textId="08B58F46"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3B839F1F" w14:textId="77777777" w:rsidR="000A570B" w:rsidRPr="002C084A" w:rsidRDefault="000A570B" w:rsidP="000A570B">
      <w:pPr>
        <w:pStyle w:val="PURBlueStrong"/>
      </w:pPr>
      <w:r>
        <w:t>Localizações e Traduções</w:t>
      </w:r>
    </w:p>
    <w:p w14:paraId="437C3D3B"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6" w:history="1">
        <w:r>
          <w:rPr>
            <w:rStyle w:val="Hyperlink"/>
          </w:rPr>
          <w:t>http://www.microsoft.com/dynamics/en/us/products/nav-availability.aspx</w:t>
        </w:r>
      </w:hyperlink>
    </w:p>
    <w:p w14:paraId="62B6C265" w14:textId="5B814E86"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4C78EE" w14:textId="5A56962F"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7" w:history="1">
        <w:r>
          <w:rPr>
            <w:rStyle w:val="Hyperlink"/>
          </w:rPr>
          <w:t>https://mbs.microsoft.com/partnersource/partneressentials/pllp</w:t>
        </w:r>
      </w:hyperlink>
      <w:r>
        <w:t xml:space="preserve"> ou entre em contato com o Gerente de Conta de Parceiro.</w:t>
      </w:r>
    </w:p>
    <w:p w14:paraId="48C80CF0" w14:textId="5A7DC7C9" w:rsidR="000A570B" w:rsidRDefault="00761BF1" w:rsidP="00305825">
      <w:pPr>
        <w:pStyle w:val="PURBreadcrumb"/>
        <w:keepNext w:val="0"/>
        <w:spacing w:before="120" w:after="12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8362768"/>
      <w:bookmarkStart w:id="166" w:name="_Toc428362792"/>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2869EDEB" w14:textId="77777777" w:rsidR="000A570B" w:rsidRDefault="000A570B" w:rsidP="00AE7BEF">
            <w:pPr>
              <w:pStyle w:val="PURLMSH"/>
            </w:pPr>
            <w:r>
              <w:t xml:space="preserve">Consulte Notificações Aplicáveis: </w:t>
            </w:r>
            <w:r>
              <w:rPr>
                <w:b/>
              </w:rPr>
              <w:t>Não</w:t>
            </w:r>
          </w:p>
        </w:tc>
      </w:tr>
      <w:tr w:rsidR="000A570B" w14:paraId="33269B4D" w14:textId="77777777" w:rsidTr="00AE7BEF">
        <w:tc>
          <w:tcPr>
            <w:tcW w:w="2477" w:type="pct"/>
          </w:tcPr>
          <w:p w14:paraId="5EBF7C1A" w14:textId="4301014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Termos Adicionais:</w:t>
      </w:r>
    </w:p>
    <w:p w14:paraId="5CA19376" w14:textId="77777777" w:rsidR="000A570B" w:rsidRDefault="000A570B" w:rsidP="000A570B">
      <w:pPr>
        <w:pStyle w:val="PURBlueStrong"/>
      </w:pPr>
      <w:r>
        <w:t>Componentes</w:t>
      </w:r>
    </w:p>
    <w:p w14:paraId="3DA30B94" w14:textId="439E9EB9"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8" w:history="1">
        <w:r>
          <w:rPr>
            <w:rStyle w:val="Hyperlink"/>
          </w:rPr>
          <w:t>www.explore.ms</w:t>
        </w:r>
      </w:hyperlink>
      <w:r>
        <w:t>.</w:t>
      </w:r>
    </w:p>
    <w:p w14:paraId="33001451" w14:textId="34C97BD0" w:rsidR="000A570B" w:rsidRPr="008F7CB0"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14:paraId="32AFBA88" w14:textId="77777777" w:rsidR="000A570B" w:rsidRPr="00830DCA" w:rsidRDefault="000A570B" w:rsidP="000A570B">
      <w:pPr>
        <w:pStyle w:val="PURBlueStrong"/>
      </w:pPr>
      <w:r>
        <w:t>Localizações e Traduções</w:t>
      </w:r>
    </w:p>
    <w:p w14:paraId="1A93B964"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857701A" w14:textId="595E4C90" w:rsidR="000A570B"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40" w:history="1">
        <w:r>
          <w:rPr>
            <w:rStyle w:val="Hyperlink"/>
          </w:rPr>
          <w:t>https://mbs.microsoft.com/partnersource/partneressentials/pllp</w:t>
        </w:r>
      </w:hyperlink>
      <w:r>
        <w:t xml:space="preserve"> ou entre em contato com o Gerente de Conta de Parceiro.</w:t>
      </w:r>
    </w:p>
    <w:p w14:paraId="1D74475A" w14:textId="3F56DD4A" w:rsidR="000A570B" w:rsidRDefault="00761BF1" w:rsidP="00DE1E86">
      <w:pPr>
        <w:pStyle w:val="PURBreadcrumb"/>
        <w:keepNext w:val="0"/>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0E1FA20" w14:textId="77777777" w:rsidR="000A570B" w:rsidRPr="00A23961" w:rsidRDefault="000A570B" w:rsidP="000A570B">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8362769"/>
      <w:bookmarkStart w:id="186" w:name="_Toc428362793"/>
      <w:r>
        <w:t>Provisioning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1B76EA82" w14:textId="77777777" w:rsidR="000A570B" w:rsidRPr="00A23961" w:rsidRDefault="000A570B" w:rsidP="00112EF8">
      <w:pPr>
        <w:pStyle w:val="PURADDITIONALTERMSHEADERMB"/>
        <w:keepNext/>
        <w:keepLines/>
      </w:pPr>
      <w:r>
        <w:t>Termos Adicionais:</w:t>
      </w:r>
    </w:p>
    <w:p w14:paraId="3C0F442D" w14:textId="77777777" w:rsidR="000A570B" w:rsidRPr="00A23961" w:rsidRDefault="000A570B" w:rsidP="000A570B">
      <w:pPr>
        <w:pStyle w:val="PURBlueStrong"/>
      </w:pPr>
      <w:r>
        <w:t>Executando Instâncias do Software para Servidores</w:t>
      </w:r>
    </w:p>
    <w:p w14:paraId="30B73D77" w14:textId="1438BBDD" w:rsidR="000A570B" w:rsidRPr="00A23961" w:rsidRDefault="000A570B" w:rsidP="000A570B">
      <w:pPr>
        <w:pStyle w:val="PURBody-Indented"/>
        <w:rPr>
          <w:lang w:eastAsia="ja-JP"/>
        </w:rPr>
      </w:pPr>
      <w:r>
        <w:t>Você pode executar qualquer número de instâncias do software para servidores em um servidor com o Windows 2003 Server Editions. Você não poderá separar componentes do software para servidores para usar em mais de um servidor.</w:t>
      </w:r>
    </w:p>
    <w:p w14:paraId="00BDC890" w14:textId="77777777" w:rsidR="000A570B" w:rsidRPr="00A23961" w:rsidRDefault="000A570B" w:rsidP="000A570B">
      <w:pPr>
        <w:pStyle w:val="PURBlueStrong"/>
      </w:pPr>
      <w:r>
        <w:t>Modificações</w:t>
      </w:r>
    </w:p>
    <w:p w14:paraId="0BC3F6FC" w14:textId="4ACAF566" w:rsidR="000A570B" w:rsidRPr="00A23961" w:rsidRDefault="000A570B" w:rsidP="000A570B">
      <w:pPr>
        <w:pStyle w:val="PURBody-Indented"/>
        <w:rPr>
          <w:lang w:eastAsia="ja-JP"/>
        </w:rPr>
      </w:pPr>
      <w:r>
        <w:t xml:space="preserve">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 cobertura da garantia limitada indicada no contrato de licenciamento para provedores de serviços. </w:t>
      </w:r>
    </w:p>
    <w:p w14:paraId="77E6DDA3" w14:textId="3DE5F641" w:rsidR="000A570B" w:rsidRDefault="00761BF1" w:rsidP="00DE1E86">
      <w:pPr>
        <w:pStyle w:val="PURBreadcrumb"/>
        <w:keepNext w:val="0"/>
        <w:rPr>
          <w:lang w:eastAsia="ja-JP"/>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8362770"/>
      <w:bookmarkStart w:id="206" w:name="_Toc428362794"/>
      <w:r>
        <w:t xml:space="preserve">SharePoint </w:t>
      </w:r>
      <w:bookmarkEnd w:id="187"/>
      <w:bookmarkEnd w:id="188"/>
      <w:bookmarkEnd w:id="189"/>
      <w:bookmarkEnd w:id="190"/>
      <w:bookmarkEnd w:id="191"/>
      <w:bookmarkEnd w:id="192"/>
      <w:bookmarkEnd w:id="193"/>
      <w: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827D1D" w:rsidRPr="00A23961" w14:paraId="5EAF3536" w14:textId="77777777" w:rsidTr="00370032">
        <w:trPr>
          <w:trHeight w:val="19"/>
        </w:trPr>
        <w:tc>
          <w:tcPr>
            <w:tcW w:w="2594" w:type="pct"/>
          </w:tcPr>
          <w:p w14:paraId="12444219" w14:textId="599DDFD3"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406"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6E7C5509" w14:textId="77777777" w:rsidTr="00370032">
        <w:tc>
          <w:tcPr>
            <w:tcW w:w="2594" w:type="pct"/>
          </w:tcPr>
          <w:p w14:paraId="029935AF" w14:textId="3D09D5CB"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06"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Termos Adicionais:</w:t>
      </w:r>
    </w:p>
    <w:p w14:paraId="2E679079" w14:textId="733632A9" w:rsidR="000A570B" w:rsidRPr="00A23961" w:rsidRDefault="00CB5F78" w:rsidP="000A570B">
      <w:pPr>
        <w:pStyle w:val="PURBody-Indented"/>
      </w:pPr>
      <w:r>
        <w:t>Você pode usar o software para fornecer acesso a usuários externos ao conteúdo, às informações e aos aplicativos. Você também pode usar o software para fornecer acesso a usuários internos ao conteúdo, às informações e aos desde que o mesmo conteúdo e informações e os mesmos aplicativos também estejam acessíveis a usuários externos. O uso do software SharePoint Server para fornecer conteúdo, informações e aplicativos que são limitados aos usuários internos deverá ser licenciado de acordo com as SALs do SharePoint Server 2013. “Usuários externos” significa usuários que não são (i) funcionários do seu cliente nem (ii) subcontratados nem representantes do seu cliente, trabalhando no local. Todos os outros usuários são “usuários internos”.</w:t>
      </w:r>
    </w:p>
    <w:p w14:paraId="76B08C87" w14:textId="641554A8" w:rsidR="004F6F1D" w:rsidRPr="00A50403" w:rsidRDefault="004F6F1D" w:rsidP="004F6F1D">
      <w:pPr>
        <w:pStyle w:val="PURBlueStrong"/>
      </w:pPr>
      <w:r>
        <w:t>Executando Instâncias do Software para Servidores</w:t>
      </w:r>
    </w:p>
    <w:p w14:paraId="63B05E62" w14:textId="13FF0F5B" w:rsidR="000A570B" w:rsidRDefault="000A570B" w:rsidP="000A570B">
      <w:pPr>
        <w:pStyle w:val="PURBody-Indented"/>
        <w:rPr>
          <w:lang w:eastAsia="ja-JP"/>
        </w:rPr>
      </w:pPr>
      <w:r>
        <w:t>Não obstante qualquer disposição em contrário nos Termos Gerais de Licença, o SharePoint Server 2013 Hosting não está qualificado para ser licenciado de acordo com a opção Virtualização Ilimitada (conforme descrito na opção (1). Você deverá usar a opção Licenciamento baseado nos Processadores Usados (conforme descrito na opção (2) para licenciar o SharePoint Server 2013 Hosting.</w:t>
      </w:r>
    </w:p>
    <w:p w14:paraId="006BDECC" w14:textId="3473C824" w:rsidR="000A570B" w:rsidRPr="00A23961" w:rsidRDefault="00761BF1"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E06A984" w14:textId="1C818CB7" w:rsidR="002B550E" w:rsidRPr="00A23961" w:rsidRDefault="002B550E" w:rsidP="002B550E">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8362771"/>
      <w:bookmarkStart w:id="225" w:name="_Toc428362795"/>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t>Termos Adicionais:</w:t>
      </w:r>
    </w:p>
    <w:p w14:paraId="6A55A905" w14:textId="4894AF25" w:rsidR="002B550E" w:rsidRPr="002B20ED" w:rsidRDefault="002B550E" w:rsidP="002B550E">
      <w:pPr>
        <w:pStyle w:val="PURBody-Indented"/>
      </w:pPr>
      <w:r>
        <w:t xml:space="preserve">Esta licença é aplicável somente para gerenciar OSEs em execução no software de sistema operacional para servidores. </w:t>
      </w:r>
      <w:r>
        <w:rPr>
          <w:rFonts w:cs="Arial"/>
        </w:rPr>
        <w:t>Para determinar o número de licenças do System Center exigidas, você deverá contar e ceder as licenças com base no número de processadores físicos no dispositivo que está sendo gerenciado pelo software</w:t>
      </w:r>
      <w:r>
        <w:t xml:space="preserve">. Uma vez cedidas as licenças, você poderá gerenciar qualquer número de OSEs para servidores em execução no dispositivo ao qual as licenças do System Center 2012 R2 </w:t>
      </w:r>
      <w:r>
        <w:lastRenderedPageBreak/>
        <w:t>Datacenter foram cedidas. As licenças do System Center 2012 R2 Datacenter também permitem o gerenciamento por versões anteriores do software para servidores System Center.</w:t>
      </w:r>
    </w:p>
    <w:p w14:paraId="73420881" w14:textId="2DDE319F" w:rsidR="002B550E" w:rsidRDefault="002B550E" w:rsidP="002B550E">
      <w:pPr>
        <w:pStyle w:val="PURBody-Indented"/>
      </w:pPr>
      <w: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14:paraId="4BF0AECB" w14:textId="77777777" w:rsidR="00A67AA9" w:rsidRPr="002B20ED" w:rsidRDefault="00A67AA9" w:rsidP="002B550E">
      <w:pPr>
        <w:pStyle w:val="PURBody-Indented"/>
      </w:pPr>
    </w:p>
    <w:p w14:paraId="3702EB26" w14:textId="77777777" w:rsidR="002B20ED" w:rsidRPr="002B20ED" w:rsidRDefault="002B20ED" w:rsidP="002B20ED">
      <w:pPr>
        <w:pStyle w:val="PURBody-Indented"/>
        <w:spacing w:after="0"/>
      </w:pPr>
      <w:r>
        <w:t>O System Center 2012 R2 Datacenter inclui o Software Cliente. O Software Cliente inclui todos os componentes do produto, exceto:</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Console do Configuration Manager</w:t>
      </w:r>
    </w:p>
    <w:p w14:paraId="4B68A19F" w14:textId="77777777" w:rsidR="002B20ED" w:rsidRPr="002B20ED" w:rsidRDefault="002B20ED" w:rsidP="002B20ED">
      <w:pPr>
        <w:pStyle w:val="PURBody-Indented"/>
        <w:numPr>
          <w:ilvl w:val="0"/>
          <w:numId w:val="49"/>
        </w:numPr>
        <w:spacing w:after="0"/>
      </w:pPr>
      <w:r>
        <w:t xml:space="preserve">Device Management Point </w:t>
      </w:r>
    </w:p>
    <w:p w14:paraId="080D1FAA" w14:textId="77777777" w:rsidR="002B20ED" w:rsidRPr="002B20ED" w:rsidRDefault="002B20ED" w:rsidP="002B20ED">
      <w:pPr>
        <w:pStyle w:val="PURBody-Indented"/>
        <w:numPr>
          <w:ilvl w:val="0"/>
          <w:numId w:val="49"/>
        </w:numPr>
        <w:spacing w:after="0"/>
      </w:pPr>
      <w:r>
        <w:t>Console do Administrador</w:t>
      </w:r>
    </w:p>
    <w:p w14:paraId="7A847A7F" w14:textId="77777777" w:rsidR="002B20ED" w:rsidRPr="002B20ED" w:rsidRDefault="002B20ED" w:rsidP="002B20ED">
      <w:pPr>
        <w:pStyle w:val="PURBody-Indented"/>
        <w:numPr>
          <w:ilvl w:val="0"/>
          <w:numId w:val="49"/>
        </w:numPr>
        <w:spacing w:after="0"/>
      </w:pPr>
      <w:r>
        <w:t>Console do Service Manager</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Todos os outros consoles de gerenciamento</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Software .NET Framework</w:t>
      </w:r>
    </w:p>
    <w:p w14:paraId="7A2C5B56" w14:textId="271B69AF"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AA03D21" w14:textId="77777777" w:rsidR="002B550E" w:rsidRDefault="002B550E" w:rsidP="002B550E">
      <w:pPr>
        <w:pStyle w:val="PURBlueStrong-Indented"/>
      </w:pPr>
      <w:r>
        <w:t>Sem Cópia ou Distribuição de Conjuntos de Dados</w:t>
      </w:r>
    </w:p>
    <w:p w14:paraId="70561BA3" w14:textId="52160E80" w:rsidR="002B550E" w:rsidRDefault="002B550E" w:rsidP="002B550E">
      <w:pPr>
        <w:pStyle w:val="PURBody-Indented"/>
      </w:pPr>
      <w:r>
        <w:t>Você não pode copiar ou distribuir qualquer conjunto de dados (ou qualquer parte do conjunto de dados) incluído no software.</w:t>
      </w:r>
    </w:p>
    <w:p w14:paraId="326F37C6" w14:textId="5D1D8609" w:rsidR="002B550E" w:rsidRPr="00F74509" w:rsidRDefault="002B550E" w:rsidP="002B550E">
      <w:pPr>
        <w:pStyle w:val="PURBlueStrong-Indented"/>
        <w:rPr>
          <w:lang w:val="en-US"/>
        </w:rPr>
      </w:pPr>
      <w:r w:rsidRPr="00F74509">
        <w:rPr>
          <w:lang w:val="en-US"/>
        </w:rPr>
        <w:t>Windows Automated Installation Kit</w:t>
      </w:r>
    </w:p>
    <w:p w14:paraId="6FBB6EA2" w14:textId="1C3B2C7A"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490368A" w14:textId="407FD22A" w:rsidR="002B550E" w:rsidRDefault="002B550E" w:rsidP="002B550E">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2B88FF03" w14:textId="06C78F2A"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1C3BC032" w14:textId="77777777" w:rsidR="002B550E" w:rsidRPr="000949B3" w:rsidRDefault="002B550E" w:rsidP="002B550E">
      <w:pPr>
        <w:pStyle w:val="PURBlueStrong-Indented"/>
      </w:pPr>
      <w:r>
        <w:t>Hierarquia de Locais – Visão Geográfica</w:t>
      </w:r>
    </w:p>
    <w:p w14:paraId="3B48F04B" w14:textId="5B888676" w:rsidR="002B550E" w:rsidRPr="00794C12" w:rsidRDefault="002B550E" w:rsidP="002B550E">
      <w:pPr>
        <w:pStyle w:val="PURBody-Indented"/>
      </w:pPr>
      <w: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78373493"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78E8E89B"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1A30703B"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4F4E4CE4" w14:textId="77777777" w:rsidR="002B550E" w:rsidRPr="00DC630C" w:rsidRDefault="002B550E" w:rsidP="003B5A77">
      <w:pPr>
        <w:pStyle w:val="PURBullet-Indented"/>
        <w:numPr>
          <w:ilvl w:val="0"/>
          <w:numId w:val="11"/>
        </w:numPr>
      </w:pPr>
      <w:r>
        <w:t>logotipos,</w:t>
      </w:r>
    </w:p>
    <w:p w14:paraId="09E8AF48" w14:textId="77777777" w:rsidR="002B550E" w:rsidRPr="00DC630C" w:rsidRDefault="002B550E" w:rsidP="003B5A77">
      <w:pPr>
        <w:pStyle w:val="PURBullet-Indented"/>
        <w:numPr>
          <w:ilvl w:val="0"/>
          <w:numId w:val="11"/>
        </w:numPr>
      </w:pPr>
      <w:r>
        <w:t>marcas comerciais,</w:t>
      </w:r>
    </w:p>
    <w:p w14:paraId="3E991893" w14:textId="77777777" w:rsidR="002B550E" w:rsidRPr="00DC630C" w:rsidRDefault="002B550E" w:rsidP="003B5A77">
      <w:pPr>
        <w:pStyle w:val="PURBullet-Indented"/>
        <w:numPr>
          <w:ilvl w:val="0"/>
          <w:numId w:val="11"/>
        </w:numPr>
      </w:pPr>
      <w:r>
        <w:t>direitos autorais,</w:t>
      </w:r>
    </w:p>
    <w:p w14:paraId="12509AD1" w14:textId="77777777" w:rsidR="002B550E" w:rsidRPr="00DC630C" w:rsidRDefault="002B550E" w:rsidP="003B5A77">
      <w:pPr>
        <w:pStyle w:val="PURBullet-Indented"/>
        <w:numPr>
          <w:ilvl w:val="0"/>
          <w:numId w:val="11"/>
        </w:numPr>
      </w:pPr>
      <w:r>
        <w:t>marcas d'água digitais e</w:t>
      </w:r>
    </w:p>
    <w:p w14:paraId="39500E7B" w14:textId="77777777" w:rsidR="002B550E" w:rsidRPr="00DC630C" w:rsidRDefault="002B550E" w:rsidP="003B5A77">
      <w:pPr>
        <w:pStyle w:val="PURBullet-Indented"/>
        <w:numPr>
          <w:ilvl w:val="0"/>
          <w:numId w:val="11"/>
        </w:numPr>
      </w:pPr>
      <w:r>
        <w:t>outras notificações da Microsoft e de seus fornecedores.</w:t>
      </w:r>
    </w:p>
    <w:p w14:paraId="4F485442" w14:textId="77777777" w:rsidR="002B550E" w:rsidRDefault="002B550E" w:rsidP="002B550E">
      <w:pPr>
        <w:pStyle w:val="PURBody-Indented"/>
      </w:pPr>
      <w:r>
        <w:t xml:space="preserve">O uso da API do Bing Maps e do conteúdo associado também está sujeito aos termos e às condições adicionais apresentados no site </w:t>
      </w:r>
      <w:hyperlink r:id="rId141" w:tgtFrame="_blank" w:history="1">
        <w:r>
          <w:rPr>
            <w:rStyle w:val="Hyperlink"/>
          </w:rPr>
          <w:t>http://go.microsoft.com/?linkid=9710837</w:t>
        </w:r>
      </w:hyperlink>
      <w:r>
        <w:t>.</w:t>
      </w:r>
    </w:p>
    <w:p w14:paraId="24D53E12" w14:textId="036D06E6" w:rsidR="002B550E" w:rsidRPr="00003ECB" w:rsidRDefault="00761BF1"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8362772"/>
      <w:bookmarkStart w:id="245" w:name="_Toc428362796"/>
      <w:r>
        <w:lastRenderedPageBreak/>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Termos Adicionais:</w:t>
      </w:r>
    </w:p>
    <w:p w14:paraId="381E67B3" w14:textId="77114EBA" w:rsidR="002B550E" w:rsidRDefault="002B550E" w:rsidP="00C31A5E">
      <w:pPr>
        <w:pStyle w:val="PURBody-Indented"/>
      </w:pPr>
      <w:r>
        <w:t>Esta licença é aplicável somente para gerenciar OSEs em execução no software de sistema operacional para servidores. Para determinar o número de licenças do System Center exigidas, você deverá contar e ceder as licenças com base no número de processadores físicos no dispositivo que está sendo gerenciado pelo software.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Não são exigidas licenças para OSEs nos quais nenhuma instância de software esteja em execução. As licenças do System Center 2012 R2 Standard também permitem o gerenciamento por versões anteriores do software para servidores System Center.</w:t>
      </w:r>
    </w:p>
    <w:p w14:paraId="35AC6097" w14:textId="459144F4" w:rsidR="00CA7C89" w:rsidRDefault="00CA7C89" w:rsidP="00C31A5E">
      <w:pPr>
        <w:pStyle w:val="PURBody-Indented"/>
      </w:pPr>
      <w:r>
        <w:t>Se você licenciou um ou mais servidores no seu datacenter, suas licenças incluem os seguintes direitos adicionais.</w:t>
      </w:r>
      <w:r w:rsidR="00F74509">
        <w:t xml:space="preserve"> </w:t>
      </w:r>
      <w:r>
        <w:t>Você não tem que adquirir licenças separadas para:</w:t>
      </w:r>
    </w:p>
    <w:p w14:paraId="536AECBE" w14:textId="2E9CFA98" w:rsidR="00CA7C89" w:rsidRPr="005A5FED" w:rsidRDefault="00CA7C89" w:rsidP="00CA7C89">
      <w:pPr>
        <w:pStyle w:val="PURBullet-Indented"/>
      </w:pPr>
      <w:r>
        <w:t>Dispositivos de infraestrutura de rede funcionando unicamente para a finalidade de transmitir dados de rede e não executar o software Windows Server.</w:t>
      </w:r>
    </w:p>
    <w:p w14:paraId="383F2D1C" w14:textId="77777777" w:rsidR="00CA7C89" w:rsidRDefault="00CA7C89" w:rsidP="00CA7C89">
      <w:pPr>
        <w:pStyle w:val="PURBullet-Indented"/>
      </w:pPr>
      <w:r>
        <w:t>Conversão de OSEs físicos em virtuais.</w:t>
      </w:r>
    </w:p>
    <w:p w14:paraId="480916E1" w14:textId="0AF9A9DC" w:rsidR="00CA7C89" w:rsidRPr="005A5FED" w:rsidRDefault="00CA7C89" w:rsidP="00CA7C89">
      <w:pPr>
        <w:pStyle w:val="PURBullet-Indented"/>
      </w:pPr>
      <w:r>
        <w:t>Monitoramento ou gerenciamento do status de componentes de hardware de um dispositivo relacionados à temperatura do sistema, velocidade da ventoinha, ação de ligar/desligar, reinicialização do sistema ou disponibilidade da CPU.</w:t>
      </w:r>
    </w:p>
    <w:p w14:paraId="017CFE78" w14:textId="0596F6E8" w:rsidR="002B550E" w:rsidRDefault="00104535" w:rsidP="00C31A5E">
      <w:pPr>
        <w:pStyle w:val="PURBody-Indented"/>
      </w:pPr>
      <w: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14:paraId="56B2C2DB" w14:textId="77777777" w:rsidR="00CA7C89" w:rsidRPr="007B2A51" w:rsidRDefault="00CA7C89" w:rsidP="00CA7C89">
      <w:pPr>
        <w:pStyle w:val="PURBody-Indented"/>
      </w:pPr>
      <w:r>
        <w:t>Não será preciso ter uma SAL de gerenciamento para:</w:t>
      </w:r>
    </w:p>
    <w:p w14:paraId="22EA21A8" w14:textId="77777777" w:rsidR="00CA7C89" w:rsidRPr="007B2A51" w:rsidRDefault="00CA7C89" w:rsidP="00CA7C89">
      <w:pPr>
        <w:pStyle w:val="PURBullet-Indented"/>
      </w:pPr>
      <w:r>
        <w:t>OSEs que não estejam executando nenhuma instância do software,</w:t>
      </w:r>
    </w:p>
    <w:p w14:paraId="0B19E933" w14:textId="77777777" w:rsidR="00CA7C89" w:rsidRPr="007B2A51" w:rsidRDefault="00CA7C89" w:rsidP="00CA7C89">
      <w:pPr>
        <w:pStyle w:val="PURBullet-Indented"/>
      </w:pPr>
      <w:r>
        <w:t>dispositivos que funcionam apenas como dispositivos de infraestrutura de rede (OSI camada 3 ou inferior) ou</w:t>
      </w:r>
    </w:p>
    <w:p w14:paraId="75A4BB5A" w14:textId="7C387125" w:rsidR="00CA7C89" w:rsidRDefault="00CA7C89" w:rsidP="00F74509">
      <w:pPr>
        <w:pStyle w:val="PURBullet-Indented"/>
      </w:pPr>
      <w:r>
        <w:t>nenhum dos seus dispositivos para os quais você está exclusivamente executando “gerenciamento out-of-band</w:t>
      </w:r>
      <w:r w:rsidR="00F74509">
        <w:t>”</w:t>
      </w:r>
      <w:r>
        <w:t>.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14:paraId="7B965D52" w14:textId="77777777" w:rsidR="002B20ED" w:rsidRPr="002B20ED" w:rsidRDefault="002B20ED" w:rsidP="002B20ED">
      <w:pPr>
        <w:pStyle w:val="PURBody-Indented"/>
        <w:spacing w:after="0"/>
      </w:pPr>
      <w:r>
        <w:t>O System Center 2012 R2 Standard inclui o Software Cliente. O Software Cliente inclui todos os componentes do produto, exceto:</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Console do Configuration Manager</w:t>
      </w:r>
    </w:p>
    <w:p w14:paraId="29FB2E61" w14:textId="77777777" w:rsidR="002B20ED" w:rsidRPr="002B20ED" w:rsidRDefault="002B20ED" w:rsidP="002B20ED">
      <w:pPr>
        <w:pStyle w:val="PURBody-Indented"/>
        <w:numPr>
          <w:ilvl w:val="0"/>
          <w:numId w:val="49"/>
        </w:numPr>
        <w:spacing w:after="0"/>
      </w:pPr>
      <w:r>
        <w:t xml:space="preserve">Device Management Point </w:t>
      </w:r>
    </w:p>
    <w:p w14:paraId="242EFCC2" w14:textId="77777777" w:rsidR="002B20ED" w:rsidRPr="002B20ED" w:rsidRDefault="002B20ED" w:rsidP="002B20ED">
      <w:pPr>
        <w:pStyle w:val="PURBody-Indented"/>
        <w:numPr>
          <w:ilvl w:val="0"/>
          <w:numId w:val="49"/>
        </w:numPr>
        <w:spacing w:after="0"/>
      </w:pPr>
      <w:r>
        <w:t>Console do Administrador</w:t>
      </w:r>
    </w:p>
    <w:p w14:paraId="39A356D3" w14:textId="77777777" w:rsidR="002B20ED" w:rsidRPr="002B20ED" w:rsidRDefault="002B20ED" w:rsidP="002B20ED">
      <w:pPr>
        <w:pStyle w:val="PURBody-Indented"/>
        <w:numPr>
          <w:ilvl w:val="0"/>
          <w:numId w:val="49"/>
        </w:numPr>
        <w:spacing w:after="0"/>
      </w:pPr>
      <w:r>
        <w:t>Console do Service Manager</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Todos os outros consoles de gerenciamento</w:t>
      </w:r>
    </w:p>
    <w:p w14:paraId="790EF73E" w14:textId="77777777" w:rsidR="002B550E" w:rsidRPr="002448BE" w:rsidRDefault="002B550E" w:rsidP="002448BE">
      <w:pPr>
        <w:pStyle w:val="PURBlueStrong-Indented"/>
      </w:pPr>
      <w:r>
        <w:t>Software .NET Framework</w:t>
      </w:r>
    </w:p>
    <w:p w14:paraId="4E2FF9B3" w14:textId="61B21A46"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8490AA4" w14:textId="77777777" w:rsidR="002B550E" w:rsidRDefault="002B550E" w:rsidP="002B550E">
      <w:pPr>
        <w:pStyle w:val="PURBlueStrong-Indented"/>
      </w:pPr>
      <w:r>
        <w:t>Sem Cópia ou Distribuição de Conjuntos de Dados</w:t>
      </w:r>
    </w:p>
    <w:p w14:paraId="352A0CDF" w14:textId="5FE1DA07" w:rsidR="002B550E" w:rsidRDefault="002B550E" w:rsidP="002B550E">
      <w:pPr>
        <w:pStyle w:val="PURBody-Indented"/>
      </w:pPr>
      <w:r>
        <w:t>Você não pode copiar ou distribuir qualquer conjunto de dados (ou qualquer parte do conjunto de dados) incluído no software.</w:t>
      </w:r>
    </w:p>
    <w:p w14:paraId="293C91F1" w14:textId="3110E57B" w:rsidR="002B550E" w:rsidRPr="00F74509" w:rsidRDefault="002B550E" w:rsidP="002B550E">
      <w:pPr>
        <w:pStyle w:val="PURBlueStrong-Indented"/>
        <w:rPr>
          <w:lang w:val="en-US"/>
        </w:rPr>
      </w:pPr>
      <w:r w:rsidRPr="00F74509">
        <w:rPr>
          <w:lang w:val="en-US"/>
        </w:rPr>
        <w:t>Windows Automated Installation Kit</w:t>
      </w:r>
    </w:p>
    <w:p w14:paraId="13B7969B" w14:textId="70D3F4BB"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51979CD" w14:textId="2C8B9C8D" w:rsidR="002B550E" w:rsidRDefault="002B550E" w:rsidP="002B550E">
      <w:pPr>
        <w:pStyle w:val="PURBody-Indented"/>
      </w:pPr>
      <w:r>
        <w:rPr>
          <w:b/>
        </w:rPr>
        <w:lastRenderedPageBreak/>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D625782" w14:textId="685577EB"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7A572F6C" w14:textId="77777777" w:rsidR="002B550E" w:rsidRPr="000949B3" w:rsidRDefault="002B550E" w:rsidP="002B550E">
      <w:pPr>
        <w:pStyle w:val="PURBlueStrong-Indented"/>
      </w:pPr>
      <w:r>
        <w:t>Hierarquia de Locais – Visão Geográfica</w:t>
      </w:r>
    </w:p>
    <w:p w14:paraId="7DC32F40" w14:textId="2B89B9FE" w:rsidR="002B550E" w:rsidRPr="00794C12" w:rsidRDefault="002B550E" w:rsidP="002B550E">
      <w:pPr>
        <w:pStyle w:val="PURBody-Indented"/>
      </w:pPr>
      <w: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3F8B58B"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375962BF"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7B2E1DA3"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3333F7C4" w14:textId="77777777" w:rsidR="002B550E" w:rsidRPr="00DC630C" w:rsidRDefault="002B550E" w:rsidP="003B5A77">
      <w:pPr>
        <w:pStyle w:val="PURBullet-Indented"/>
        <w:numPr>
          <w:ilvl w:val="0"/>
          <w:numId w:val="11"/>
        </w:numPr>
      </w:pPr>
      <w:r>
        <w:t>logotipos,</w:t>
      </w:r>
    </w:p>
    <w:p w14:paraId="6BB4F64A" w14:textId="77777777" w:rsidR="002B550E" w:rsidRPr="00DC630C" w:rsidRDefault="002B550E" w:rsidP="003B5A77">
      <w:pPr>
        <w:pStyle w:val="PURBullet-Indented"/>
        <w:numPr>
          <w:ilvl w:val="0"/>
          <w:numId w:val="11"/>
        </w:numPr>
      </w:pPr>
      <w:r>
        <w:t>marcas comerciais,</w:t>
      </w:r>
    </w:p>
    <w:p w14:paraId="185957CA" w14:textId="77777777" w:rsidR="002B550E" w:rsidRPr="00DC630C" w:rsidRDefault="002B550E" w:rsidP="003B5A77">
      <w:pPr>
        <w:pStyle w:val="PURBullet-Indented"/>
        <w:numPr>
          <w:ilvl w:val="0"/>
          <w:numId w:val="11"/>
        </w:numPr>
      </w:pPr>
      <w:r>
        <w:t>direitos autorais,</w:t>
      </w:r>
    </w:p>
    <w:p w14:paraId="3689B13B" w14:textId="77777777" w:rsidR="002B550E" w:rsidRPr="00DC630C" w:rsidRDefault="002B550E" w:rsidP="003B5A77">
      <w:pPr>
        <w:pStyle w:val="PURBullet-Indented"/>
        <w:numPr>
          <w:ilvl w:val="0"/>
          <w:numId w:val="11"/>
        </w:numPr>
      </w:pPr>
      <w:r>
        <w:t>marcas d'água digitais e</w:t>
      </w:r>
    </w:p>
    <w:p w14:paraId="5B60FDE6" w14:textId="77777777" w:rsidR="002B550E" w:rsidRPr="00DC630C" w:rsidRDefault="002B550E" w:rsidP="003B5A77">
      <w:pPr>
        <w:pStyle w:val="PURBullet-Indented"/>
        <w:numPr>
          <w:ilvl w:val="0"/>
          <w:numId w:val="11"/>
        </w:numPr>
      </w:pPr>
      <w:r>
        <w:t>outras notificações da Microsoft e de seus fornecedores.</w:t>
      </w:r>
    </w:p>
    <w:p w14:paraId="32F935C0" w14:textId="77C5F1DA" w:rsidR="002B550E" w:rsidRDefault="002B550E" w:rsidP="002B550E">
      <w:pPr>
        <w:pStyle w:val="PURBody-Indented"/>
      </w:pPr>
      <w:r>
        <w:t xml:space="preserve">O uso da API do Bing Maps e do conteúdo associado também está sujeito aos termos e às condições adicionais apresentados no site </w:t>
      </w:r>
      <w:hyperlink r:id="rId142"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3C0ACC0C" w:rsidR="00830DCA" w:rsidRPr="00003ECB" w:rsidRDefault="00830DCA" w:rsidP="00DE1E86">
      <w:pPr>
        <w:keepLines/>
        <w:spacing w:before="240" w:after="240"/>
        <w:jc w:val="right"/>
        <w:rPr>
          <w:rFonts w:ascii="Arial Narrow" w:hAnsi="Arial Narrow"/>
          <w:color w:val="00467F"/>
          <w:sz w:val="16"/>
          <w:u w:val="single"/>
        </w:rPr>
      </w:pPr>
      <w:r>
        <w:fldChar w:fldCharType="begin"/>
      </w:r>
      <w:r>
        <w:instrText>HYPERLINK \l "Índice"</w:instrText>
      </w:r>
      <w:r>
        <w:fldChar w:fldCharType="separate"/>
      </w:r>
      <w:r>
        <w:rPr>
          <w:rFonts w:ascii="Arial Narrow" w:hAnsi="Arial Narrow"/>
          <w:color w:val="00467F"/>
          <w:sz w:val="16"/>
          <w:u w:val="single"/>
        </w:rPr>
        <w:t>Índice</w:t>
      </w:r>
      <w:r>
        <w:fldChar w:fldCharType="end"/>
      </w:r>
      <w:r>
        <w:rPr>
          <w:sz w:val="18"/>
        </w:rPr>
        <w:t xml:space="preserve"> / </w:t>
      </w:r>
      <w:hyperlink w:anchor="UniversalTerms" w:history="1">
        <w:r w:rsidR="00DE1E86">
          <w:rPr>
            <w:rStyle w:val="Hyperlink"/>
            <w:rFonts w:ascii="Arial Narrow" w:hAnsi="Arial Narrow"/>
            <w:sz w:val="16"/>
          </w:rPr>
          <w:t>Termos Universais de Licença</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8362773"/>
      <w:bookmarkStart w:id="263" w:name="_Toc428362797"/>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Mobilidade de Licença em Farms de Servidores: </w:t>
            </w:r>
            <w:r>
              <w:rPr>
                <w:b/>
              </w:rPr>
              <w:t>Não</w:t>
            </w:r>
          </w:p>
        </w:tc>
        <w:tc>
          <w:tcPr>
            <w:tcW w:w="2523" w:type="pct"/>
            <w:vMerge w:val="restart"/>
          </w:tcPr>
          <w:p w14:paraId="08F378D6" w14:textId="3679E39A" w:rsidR="00624A7C" w:rsidRDefault="00624A7C" w:rsidP="0003633E">
            <w:pPr>
              <w:pStyle w:val="PURLMSH"/>
            </w:pPr>
            <w:r>
              <w:t xml:space="preserve">Consulte Notificações Aplicáveis: </w:t>
            </w:r>
            <w:r>
              <w:rPr>
                <w:b/>
              </w:rPr>
              <w:t xml:space="preserve">Software Potencialmente Indesejável, MPEG4, VC-1 </w:t>
            </w:r>
            <w:r>
              <w:rPr>
                <w:i/>
              </w:rPr>
              <w:t xml:space="preserve">(consulte o </w:t>
            </w:r>
            <w:hyperlink w:anchor="Appendix2" w:history="1">
              <w:r>
                <w:rPr>
                  <w:rStyle w:val="Hyperlink"/>
                  <w:i/>
                </w:rPr>
                <w:t>Apêndice 2</w:t>
              </w:r>
            </w:hyperlink>
            <w:r>
              <w:rPr>
                <w:i/>
              </w:rPr>
              <w:t>)</w:t>
            </w:r>
          </w:p>
        </w:tc>
      </w:tr>
      <w:tr w:rsidR="00624A7C" w14:paraId="1DDB42F8" w14:textId="77777777" w:rsidTr="00AE7BEF">
        <w:tc>
          <w:tcPr>
            <w:tcW w:w="2477" w:type="pct"/>
          </w:tcPr>
          <w:p w14:paraId="6DC285BD" w14:textId="12705FC1" w:rsidR="00624A7C"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Termos Adicionais:</w:t>
      </w:r>
    </w:p>
    <w:p w14:paraId="7413D502" w14:textId="400AB78B" w:rsidR="000A570B" w:rsidRPr="005A5FED" w:rsidRDefault="00830DCA" w:rsidP="000A570B">
      <w:pPr>
        <w:pStyle w:val="PURBlueStrong"/>
      </w:pPr>
      <w:r>
        <w:t>Número de Licenças Necessário</w:t>
      </w:r>
    </w:p>
    <w:p w14:paraId="37DF99B3" w14:textId="1FA3079A" w:rsidR="000A570B" w:rsidRPr="005A5FED" w:rsidRDefault="000A570B" w:rsidP="000A570B">
      <w:pPr>
        <w:pStyle w:val="PURBody-Indented"/>
        <w:rPr>
          <w:color w:val="00467F" w:themeColor="text2"/>
          <w:u w:val="single"/>
        </w:rPr>
      </w:pPr>
      <w:r>
        <w:t>Você precisa de uma licença de software para cada processador físico em um servidor, que permita que você o execute no servidor, a qualquer momento:</w:t>
      </w:r>
    </w:p>
    <w:p w14:paraId="18183821" w14:textId="77777777" w:rsidR="000A570B" w:rsidRPr="005A5FED" w:rsidRDefault="000A570B" w:rsidP="00752FE0">
      <w:pPr>
        <w:pStyle w:val="PURBullet-Indented"/>
      </w:pPr>
      <w:r>
        <w:t>uma instância do software para servidores em um ambiente de sistema operacional (ou OSE) físico e</w:t>
      </w:r>
    </w:p>
    <w:p w14:paraId="742E0421" w14:textId="56A9995B" w:rsidR="000A570B" w:rsidRPr="005A5FED" w:rsidRDefault="000A570B" w:rsidP="00752FE0">
      <w:pPr>
        <w:pStyle w:val="PURBullet-Indented"/>
      </w:pPr>
      <w:r>
        <w:t>qualquer número de instâncias do software para servidores em ambientes de sistema operacional (ou OSEs) virtuais (apenas uma instância por ambiente de sistema operacional (ou OSE) virtual).</w:t>
      </w:r>
    </w:p>
    <w:p w14:paraId="24616465" w14:textId="773166E5" w:rsidR="000A570B" w:rsidRPr="005A5FED" w:rsidRDefault="000A570B" w:rsidP="000A570B">
      <w:pPr>
        <w:pStyle w:val="PURBody-Indented"/>
      </w:pPr>
      <w:r>
        <w:t>Você pode executar no servidor licenciado uma instância do Web, Standard ou Enterprise (a mesma ou qualquer versão anterior) ou versões anteriores do Datacenter em qualquer ambiente de sistema operacional (ou OSE).</w:t>
      </w:r>
    </w:p>
    <w:p w14:paraId="47553AA7" w14:textId="77777777" w:rsidR="000A570B" w:rsidRPr="00151334" w:rsidRDefault="000A570B" w:rsidP="000A570B">
      <w:pPr>
        <w:pStyle w:val="PURBlueStrong"/>
      </w:pPr>
      <w:r>
        <w:t>Teste, manutenção e acesso de administração</w:t>
      </w:r>
    </w:p>
    <w:p w14:paraId="2BB7E8D8" w14:textId="68EEFF83"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496C6795" w14:textId="77777777" w:rsidR="000A570B" w:rsidRPr="00151334" w:rsidRDefault="000A570B" w:rsidP="000A570B">
      <w:pPr>
        <w:pStyle w:val="PURBlueStrong"/>
      </w:pPr>
      <w:r>
        <w:lastRenderedPageBreak/>
        <w:t>Tecnologia de Armazenamento de Dados</w:t>
      </w:r>
    </w:p>
    <w:p w14:paraId="5ECE930C" w14:textId="280DB727" w:rsidR="000A570B" w:rsidRPr="00151334"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75C47E4F" w14:textId="77777777" w:rsidR="00A42FF1" w:rsidRPr="00793593" w:rsidRDefault="00A42FF1" w:rsidP="00A42FF1">
      <w:pPr>
        <w:pStyle w:val="PURBlueStrong"/>
      </w:pPr>
      <w:r>
        <w:t>Funcionalidade do Microsoft Identity Manager 2016</w:t>
      </w:r>
    </w:p>
    <w:p w14:paraId="0E2E9D6E" w14:textId="77777777" w:rsidR="00A42FF1" w:rsidRPr="002914EC" w:rsidRDefault="00A42FF1" w:rsidP="00A42FF1">
      <w:pPr>
        <w:pStyle w:val="PURBlueStrong"/>
        <w:spacing w:after="120"/>
        <w:rPr>
          <w:smallCaps w:val="0"/>
          <w:color w:val="404040" w:themeColor="text1" w:themeTint="BF"/>
          <w:spacing w:val="0"/>
        </w:rPr>
      </w:pPr>
      <w:r w:rsidRPr="002914EC">
        <w:rPr>
          <w:smallCaps w:val="0"/>
          <w:color w:val="404040" w:themeColor="text1" w:themeTint="BF"/>
          <w:spacing w:val="0"/>
        </w:rPr>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35EC1DFC" w14:textId="66EFFA32" w:rsidR="000A570B" w:rsidRPr="00793593" w:rsidRDefault="000A570B" w:rsidP="000A570B">
      <w:pPr>
        <w:pStyle w:val="PURBlueStrong"/>
      </w:pPr>
      <w:r>
        <w:t>Serviços de Área de Trabalho Remota do Windows Server 2012 R2</w:t>
      </w:r>
    </w:p>
    <w:p w14:paraId="516AAEF1" w14:textId="7BC5EB4A"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3E47123B" w14:textId="07E2A908" w:rsidR="000A570B" w:rsidRDefault="000A570B" w:rsidP="000A570B">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2BA53DFE" w14:textId="71FEE621" w:rsidR="0009114F" w:rsidRPr="00793593" w:rsidRDefault="0009114F" w:rsidP="000A570B">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4793386D" w14:textId="41BE55F1" w:rsidR="000A570B" w:rsidRPr="00793593" w:rsidRDefault="000A570B" w:rsidP="000A570B">
      <w:pPr>
        <w:pStyle w:val="PURBlueStrong"/>
      </w:pPr>
      <w:r>
        <w:t>Serviços de Gerenciamento de Direitos do Active Directory do Windows Server 2012 R2</w:t>
      </w:r>
    </w:p>
    <w:p w14:paraId="75E88303" w14:textId="1C0DD70A" w:rsidR="000A570B" w:rsidRPr="00793593" w:rsidRDefault="000A570B" w:rsidP="000A570B">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3F70CFD" w14:textId="20CC31F0" w:rsidR="000A570B" w:rsidRPr="00793593" w:rsidRDefault="000A570B" w:rsidP="000A570B">
      <w:pPr>
        <w:pStyle w:val="PURBlueStrong"/>
      </w:pPr>
      <w:r>
        <w:t>Microsoft Application Virtualization para Serviços de Área de Trabalho Remota</w:t>
      </w:r>
    </w:p>
    <w:p w14:paraId="67BA2C56" w14:textId="59FF4A10" w:rsidR="000A570B" w:rsidRPr="00793593" w:rsidRDefault="000A570B"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6C43C4C5" w14:textId="6B522505" w:rsidR="000A570B" w:rsidRPr="001A0924" w:rsidRDefault="00761BF1"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CB61F22" w14:textId="029237F1" w:rsidR="000A570B" w:rsidRPr="00A23961" w:rsidRDefault="000A570B" w:rsidP="000A570B">
      <w:pPr>
        <w:pStyle w:val="PURProductName"/>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8362774"/>
      <w:bookmarkStart w:id="284" w:name="_Toc428362798"/>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p>
        </w:tc>
        <w:tc>
          <w:tcPr>
            <w:tcW w:w="2523" w:type="pct"/>
            <w:vMerge w:val="restart"/>
          </w:tcPr>
          <w:p w14:paraId="747CCCDA" w14:textId="075DD6D4"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Software Potencialmente Indesejável, MPEG-4, VC-1 </w:t>
            </w:r>
            <w:r>
              <w:rPr>
                <w:rFonts w:ascii="Arial Narrow" w:hAnsi="Arial Narrow"/>
                <w:i/>
                <w:color w:val="404040" w:themeColor="text1" w:themeTint="BF"/>
                <w:sz w:val="18"/>
              </w:rPr>
              <w:t xml:space="preserve">(consulte o </w:t>
            </w:r>
            <w:hyperlink w:anchor="Appendix2" w:history="1">
              <w:r>
                <w:rPr>
                  <w:rFonts w:ascii="Arial Narrow" w:hAnsi="Arial Narrow"/>
                  <w:i/>
                  <w:color w:val="00467F"/>
                  <w:sz w:val="18"/>
                  <w:u w:val="single"/>
                </w:rPr>
                <w:t>Apêndice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4673841F"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Termos Adicionais:</w:t>
      </w:r>
    </w:p>
    <w:p w14:paraId="077218E6" w14:textId="77777777" w:rsidR="000A570B" w:rsidRPr="00A23961" w:rsidRDefault="000A570B" w:rsidP="000A570B">
      <w:pPr>
        <w:pStyle w:val="PURBlueStrong"/>
      </w:pPr>
      <w:r>
        <w:t xml:space="preserve">Número de Licenças Necessário </w:t>
      </w:r>
    </w:p>
    <w:p w14:paraId="3F31D266" w14:textId="77777777" w:rsidR="000A570B" w:rsidRPr="00A23961" w:rsidRDefault="000A570B" w:rsidP="000A570B">
      <w:pPr>
        <w:pStyle w:val="PURBody-Indented"/>
        <w:rPr>
          <w:i/>
        </w:rPr>
      </w:pPr>
      <w:r>
        <w:t>número total de licenças de software necessárias para um servidor é igual à soma das licenças de software necessárias de acordo com os itens i) e ii) abaixo.</w:t>
      </w:r>
    </w:p>
    <w:p w14:paraId="75615849" w14:textId="278DD5E3" w:rsidR="000A570B" w:rsidRPr="00A23961" w:rsidRDefault="000A570B" w:rsidP="000A570B">
      <w:pPr>
        <w:pStyle w:val="PURBody-Indented"/>
        <w:rPr>
          <w:i/>
        </w:rPr>
      </w:pPr>
      <w:r>
        <w:t>i) Você precisa licenciar todos os processadores físicos no servidor que permita que você o execute no servidor, a qualquer momento:</w:t>
      </w:r>
    </w:p>
    <w:p w14:paraId="3284E26E" w14:textId="04761B99" w:rsidR="000A570B" w:rsidRPr="00A23961" w:rsidRDefault="000A570B" w:rsidP="000C1827">
      <w:pPr>
        <w:pStyle w:val="PURBullet-Indented"/>
      </w:pPr>
      <w:r>
        <w:t>uma instância do software para servidores em um ambiente de sistema operacional (ou OSE) físico e</w:t>
      </w:r>
    </w:p>
    <w:p w14:paraId="2EEF5DD2" w14:textId="77777777" w:rsidR="000A570B" w:rsidRPr="00A23961" w:rsidRDefault="000A570B" w:rsidP="000C1827">
      <w:pPr>
        <w:pStyle w:val="PURBullet-Indented"/>
      </w:pPr>
      <w:r>
        <w:t>uma instância do software para servidores em um ambiente de sistema operacional (ou OSE) virtual.</w:t>
      </w:r>
    </w:p>
    <w:p w14:paraId="2FEEFC2F" w14:textId="2F0A8C98" w:rsidR="000A570B" w:rsidRPr="00A23961" w:rsidRDefault="000A570B" w:rsidP="000A570B">
      <w:pPr>
        <w:pStyle w:val="PURBody-Indented"/>
      </w:pPr>
      <w:r>
        <w:t>Se você executar uma instância no ambiente de sistema operacional (ou OSE) virtual, a instância do software para servidores em execução no ambiente de sistema operacional (ou OSE) físico poderá ser usada apenas para:</w:t>
      </w:r>
    </w:p>
    <w:p w14:paraId="7E4D6811" w14:textId="77777777" w:rsidR="000A570B" w:rsidRPr="00A23961" w:rsidRDefault="000A570B" w:rsidP="000C1827">
      <w:pPr>
        <w:pStyle w:val="PURBullet-Indented"/>
      </w:pPr>
      <w:r>
        <w:t>executar o software de virtualização do hardware ou</w:t>
      </w:r>
    </w:p>
    <w:p w14:paraId="7A9E61F0" w14:textId="77777777" w:rsidR="000A570B" w:rsidRPr="00A23961" w:rsidRDefault="000A570B" w:rsidP="000C1827">
      <w:pPr>
        <w:pStyle w:val="PURBullet-Indented"/>
      </w:pPr>
      <w:r>
        <w:t>fornecer serviços de virtualização de hardware ou</w:t>
      </w:r>
    </w:p>
    <w:p w14:paraId="29202781" w14:textId="77777777" w:rsidR="000A570B" w:rsidRPr="00497124" w:rsidRDefault="000A570B" w:rsidP="000C1827">
      <w:pPr>
        <w:pStyle w:val="PURBullet-Indented"/>
      </w:pPr>
      <w:r>
        <w:t>executar o software para gerenciar e atender aos ambientes de sistema operacional (ou OSEs) no servidor licenciado.</w:t>
      </w:r>
    </w:p>
    <w:p w14:paraId="51984851" w14:textId="37DCB01F" w:rsidR="000A570B" w:rsidRDefault="000A570B" w:rsidP="000A570B">
      <w:pPr>
        <w:pStyle w:val="PURBody-Indented"/>
      </w:pPr>
      <w:r>
        <w:lastRenderedPageBreak/>
        <w:t>ii) Você precisa de uma</w:t>
      </w:r>
      <w:r>
        <w:rPr>
          <w:bCs/>
        </w:rPr>
        <w:t xml:space="preserve"> licença </w:t>
      </w:r>
      <w:r>
        <w:t>adicional de software para cada processador físico no servidor para executar uma instância adicional do software para servidores em ambientes de sistema operacional (ou OSEs) virtuais.</w:t>
      </w:r>
    </w:p>
    <w:p w14:paraId="30C04DAA" w14:textId="015BEF8E" w:rsidR="00F5573B" w:rsidRPr="005A5FED" w:rsidRDefault="00156FC7" w:rsidP="00F5573B">
      <w:pPr>
        <w:pStyle w:val="PURBody-Indented"/>
      </w:pPr>
      <w:r>
        <w:t>iii) Você pode executar no servidor licenciado uma instância do Web, Standard ou Enterprise (a mesma ou qualquer versão anterior) em vez do Standard em qualquer ambiente de sistema operacional (ou OSE).</w:t>
      </w:r>
    </w:p>
    <w:p w14:paraId="5A1B3E11" w14:textId="5D127292" w:rsidR="000A570B" w:rsidRPr="00151334" w:rsidRDefault="000A570B" w:rsidP="000A570B">
      <w:pPr>
        <w:pStyle w:val="PURBlueStrong"/>
      </w:pPr>
      <w:r>
        <w:t>Teste, manutenção e acesso de administração</w:t>
      </w:r>
    </w:p>
    <w:p w14:paraId="6228E891" w14:textId="0AD17260"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566EED13" w14:textId="77777777" w:rsidR="000A570B" w:rsidRPr="00A23961" w:rsidRDefault="000A570B" w:rsidP="000A570B">
      <w:pPr>
        <w:pStyle w:val="PURBlueStrong"/>
      </w:pPr>
      <w:r>
        <w:t>Tecnologia de Armazenamento de Dados</w:t>
      </w:r>
    </w:p>
    <w:p w14:paraId="7889C90A" w14:textId="44886C77" w:rsidR="000A570B" w:rsidRPr="00A23961"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798FEE38" w14:textId="77777777" w:rsidR="00A42FF1" w:rsidRPr="00793593" w:rsidRDefault="00A42FF1" w:rsidP="00A42FF1">
      <w:pPr>
        <w:pStyle w:val="PURBlueStrong"/>
      </w:pPr>
      <w:r>
        <w:t>Funcionalidade do Microsoft Identity Manager 2016</w:t>
      </w:r>
    </w:p>
    <w:p w14:paraId="21B2C951" w14:textId="77777777" w:rsidR="00A42FF1" w:rsidRPr="002914EC" w:rsidRDefault="00A42FF1" w:rsidP="00B9154B">
      <w:pPr>
        <w:pStyle w:val="PURBody-Indented"/>
        <w:rPr>
          <w:smallCaps/>
        </w:rPr>
      </w:pPr>
      <w:r w:rsidRPr="002914EC">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36AA6546" w14:textId="3DF3C908" w:rsidR="00CE4119" w:rsidRPr="00793593" w:rsidRDefault="00CE4119" w:rsidP="00CE4119">
      <w:pPr>
        <w:pStyle w:val="PURBlueStrong"/>
      </w:pPr>
      <w:r>
        <w:t>Serviços de Área de Trabalho Remota do Windows Server 2012 R2</w:t>
      </w:r>
    </w:p>
    <w:p w14:paraId="5C07C7D1" w14:textId="45B0EE8F"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2115DC78" w14:textId="5F5694DC" w:rsidR="0009114F" w:rsidRDefault="00CE4119" w:rsidP="007E7798">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41FBFCA8" w14:textId="1C9963AA" w:rsidR="00CE4119" w:rsidRPr="00793593" w:rsidRDefault="0009114F" w:rsidP="00CE4119">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7B1884C8" w14:textId="4C740083" w:rsidR="00CE4119" w:rsidRPr="00793593" w:rsidRDefault="00CE4119" w:rsidP="00CE4119">
      <w:pPr>
        <w:pStyle w:val="PURBlueStrong"/>
      </w:pPr>
      <w:r>
        <w:t>Serviços de Gerenciamento de Direitos do Active Directory do Windows Server 2012 R2</w:t>
      </w:r>
    </w:p>
    <w:p w14:paraId="76AADEFE" w14:textId="7ADF4254" w:rsidR="00CE4119" w:rsidRPr="00793593" w:rsidRDefault="00CE4119" w:rsidP="00CE4119">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1439BDAC" w14:textId="1135635C" w:rsidR="00CE4119" w:rsidRPr="00793593" w:rsidRDefault="00CE4119" w:rsidP="00CE4119">
      <w:pPr>
        <w:pStyle w:val="PURBlueStrong"/>
      </w:pPr>
      <w:r>
        <w:t>Microsoft Application Virtualization para Serviços de Área de Trabalho Remota</w:t>
      </w:r>
    </w:p>
    <w:p w14:paraId="436BCAC2" w14:textId="62007837" w:rsidR="000A570B" w:rsidRPr="00A23961" w:rsidRDefault="00CE4119"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1CCFD1FA" w14:textId="793D6DF3" w:rsidR="000C3222" w:rsidRPr="001A0924"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F9C4F4" w14:textId="3C2998D7"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8362775"/>
      <w:bookmarkStart w:id="297" w:name="_Toc428362799"/>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Mobilidade de Licença em Farms de Servidores: </w:t>
            </w:r>
            <w:r>
              <w:rPr>
                <w:b/>
              </w:rPr>
              <w:t>Não</w:t>
            </w:r>
          </w:p>
        </w:tc>
        <w:tc>
          <w:tcPr>
            <w:tcW w:w="5532" w:type="dxa"/>
          </w:tcPr>
          <w:p w14:paraId="71742217" w14:textId="055A0E47" w:rsidR="000C3222" w:rsidRDefault="000C3222" w:rsidP="00C6161F">
            <w:pPr>
              <w:pStyle w:val="PURBody"/>
            </w:pPr>
            <w:r>
              <w:t xml:space="preserve">Software Adicional/Cliente: </w:t>
            </w:r>
            <w:r>
              <w:rPr>
                <w:b/>
              </w:rPr>
              <w:t>Sim</w:t>
            </w:r>
            <w:r>
              <w:t xml:space="preserve"> </w:t>
            </w:r>
            <w:r>
              <w:rPr>
                <w:i/>
              </w:rPr>
              <w:t xml:space="preserve">(consulte o </w:t>
            </w:r>
            <w:hyperlink w:anchor="Appendix1" w:history="1">
              <w:r>
                <w:rPr>
                  <w:i/>
                  <w:color w:val="00467F"/>
                  <w:u w:val="single"/>
                </w:rPr>
                <w:t>Apêndice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1831011F" w:rsidR="000C3222" w:rsidRDefault="000C3222" w:rsidP="000C3222">
            <w:pPr>
              <w:pStyle w:val="PURBody"/>
            </w:pPr>
            <w:r>
              <w:t xml:space="preserve">Consulte Notificações Aplicáveis: </w:t>
            </w:r>
            <w:r>
              <w:rPr>
                <w:b/>
              </w:rPr>
              <w:t xml:space="preserve">Transferência de Dados, MPEG-4, VC-1, Software Potencialmente Indesejável </w:t>
            </w:r>
            <w:r>
              <w:t xml:space="preserve">(Notificação I) </w:t>
            </w:r>
            <w:r>
              <w:rPr>
                <w:i/>
              </w:rPr>
              <w:t xml:space="preserve">(consulte o </w:t>
            </w:r>
            <w:hyperlink w:anchor="Appendix2" w:history="1">
              <w:r>
                <w:rPr>
                  <w:i/>
                  <w:color w:val="00467F"/>
                  <w:u w:val="single"/>
                </w:rPr>
                <w:t>Apêndice 2</w:t>
              </w:r>
            </w:hyperlink>
            <w:r>
              <w:rPr>
                <w:i/>
              </w:rPr>
              <w:t>)</w:t>
            </w:r>
          </w:p>
        </w:tc>
      </w:tr>
    </w:tbl>
    <w:p w14:paraId="735D7128" w14:textId="77777777" w:rsidR="000C3222" w:rsidRDefault="000C3222" w:rsidP="006F073B">
      <w:pPr>
        <w:pStyle w:val="PURBlueBGHeader"/>
        <w:keepNext/>
      </w:pPr>
      <w:r>
        <w:lastRenderedPageBreak/>
        <w:t>Termos Adicionais:</w:t>
      </w:r>
    </w:p>
    <w:p w14:paraId="62CB0537" w14:textId="77777777" w:rsidR="000C3222" w:rsidRDefault="000C3222" w:rsidP="000C3222">
      <w:pPr>
        <w:pStyle w:val="PURBlueStrong-Indented"/>
      </w:pPr>
      <w:r>
        <w:t>Limites de uso</w:t>
      </w:r>
    </w:p>
    <w:p w14:paraId="05CB2312" w14:textId="1ECFA21B" w:rsidR="001D11A3" w:rsidRPr="00A23961" w:rsidRDefault="00B70FA2" w:rsidP="00C31AB2">
      <w:pPr>
        <w:pStyle w:val="PURBody-Indented"/>
        <w:ind w:left="423" w:hanging="153"/>
        <w:rPr>
          <w:i/>
        </w:rPr>
      </w:pPr>
      <w:r>
        <w:t>i) Você precisa licenciar todos os processadores físicos no servidor que permita que você o execute no servidor, a qualquer momento:</w:t>
      </w:r>
    </w:p>
    <w:p w14:paraId="0F4714DC" w14:textId="50A39E73" w:rsidR="001D11A3" w:rsidRPr="00A23961" w:rsidRDefault="001D11A3" w:rsidP="00B70FA2">
      <w:pPr>
        <w:pStyle w:val="PURBullet-Indented"/>
      </w:pPr>
      <w:r>
        <w:t>uma instância do software para servidores em um ambiente de sistema operacional (ou OSE) físico e</w:t>
      </w:r>
    </w:p>
    <w:p w14:paraId="34F7FC49" w14:textId="6BE55BB4" w:rsidR="001D11A3" w:rsidRPr="00A23961" w:rsidRDefault="001D11A3" w:rsidP="00B70FA2">
      <w:pPr>
        <w:pStyle w:val="PURBullet-Indented"/>
      </w:pPr>
      <w:r>
        <w:t>uma instância do software para servidores em um ambiente de sistema operacional (ou OSE) virtual.</w:t>
      </w:r>
    </w:p>
    <w:p w14:paraId="4503AC4A" w14:textId="58FBFE67" w:rsidR="00DD69C5" w:rsidRDefault="00B70FA2" w:rsidP="00B70FA2">
      <w:pPr>
        <w:pStyle w:val="PURBody-Indented"/>
      </w:pPr>
      <w:r>
        <w:t>ii) Você deve executar o software para servidores em um domínio em que o Active Directory do Servidor esteja configurado:</w:t>
      </w:r>
    </w:p>
    <w:p w14:paraId="38F55C03" w14:textId="2E473B45" w:rsidR="00DD69C5" w:rsidRDefault="00DD69C5" w:rsidP="00B70FA2">
      <w:pPr>
        <w:pStyle w:val="PURBullet-Indented"/>
      </w:pPr>
      <w:r>
        <w:t>como controlador de domínio (servidor único que contém todas as funções FSMO (operações de mestre único flexível);</w:t>
      </w:r>
    </w:p>
    <w:p w14:paraId="37D7C3B8" w14:textId="22BB8887" w:rsidR="00DD69C5" w:rsidRDefault="00DD69C5" w:rsidP="00B70FA2">
      <w:pPr>
        <w:pStyle w:val="PURBullet-Indented"/>
      </w:pPr>
      <w:r>
        <w:t xml:space="preserve">como raiz da floresta de domínios; </w:t>
      </w:r>
    </w:p>
    <w:p w14:paraId="6B7C4182" w14:textId="64DFD0AF" w:rsidR="00DD69C5" w:rsidRDefault="00DD69C5" w:rsidP="00B70FA2">
      <w:pPr>
        <w:pStyle w:val="PURBullet-Indented"/>
      </w:pPr>
      <w:r>
        <w:t>como nenhum domínio filho e</w:t>
      </w:r>
    </w:p>
    <w:p w14:paraId="18EA0600" w14:textId="681CCC24" w:rsidR="00DD69C5" w:rsidRDefault="00DD69C5" w:rsidP="00B70FA2">
      <w:pPr>
        <w:pStyle w:val="PURBullet-Indented"/>
      </w:pPr>
      <w:r>
        <w:t>como nenhuma relação de confiança com qualquer outro domínio.</w:t>
      </w:r>
    </w:p>
    <w:p w14:paraId="64F4E585" w14:textId="4A5A0470" w:rsidR="00DD69C5" w:rsidRDefault="00B70FA2" w:rsidP="00B70FA2">
      <w:pPr>
        <w:pStyle w:val="PURBody-Indented"/>
      </w:pPr>
      <w:r>
        <w:t>iii) Se as duas Instâncias permitidas estiverem em execução, a Instância no OSE Físico poderá ser usada somente para executar o software de virtualização do hardware</w:t>
      </w:r>
      <w:r>
        <w:rPr>
          <w:rFonts w:cs="Arial"/>
          <w:szCs w:val="18"/>
        </w:rPr>
        <w:t xml:space="preserve"> ou fornecer serviços de virtualização de hardware. Essa Instância não precisa atender aos requisitos do item (ii) acima. Esta é a única configuração que não exige que a Instância seja um controlador de domínio.</w:t>
      </w:r>
    </w:p>
    <w:p w14:paraId="5FCEA02A" w14:textId="77777777" w:rsidR="000C3222" w:rsidRDefault="000C3222" w:rsidP="000C3222">
      <w:pPr>
        <w:pStyle w:val="PURBody-Indented"/>
      </w:pPr>
      <w:r>
        <w:t>Trinta dias depois da instalação inicial do software para servidores, o software verificará periodicamente se o Active Directory está configurado conforme estabelecido acima. Se a verificação de configuração falhar, ocorrerá o seguinte:</w:t>
      </w:r>
    </w:p>
    <w:p w14:paraId="14E36385" w14:textId="6874C318" w:rsidR="000C3222" w:rsidRDefault="000C3222" w:rsidP="003B5A77">
      <w:pPr>
        <w:pStyle w:val="PURBullet-Indented"/>
        <w:numPr>
          <w:ilvl w:val="0"/>
          <w:numId w:val="16"/>
        </w:numPr>
      </w:pPr>
      <w:r>
        <w:t>Os avisos de falha serão apresentados ao administrador do servidor. Eles também serão visíveis na seção de alerta de integridade no Painel do Windows Server 2012 R2 Essentials.</w:t>
      </w:r>
    </w:p>
    <w:p w14:paraId="726DAD3F" w14:textId="77777777" w:rsidR="000C3222" w:rsidRDefault="000C3222" w:rsidP="003B5A77">
      <w:pPr>
        <w:pStyle w:val="PURBullet-Indented"/>
        <w:numPr>
          <w:ilvl w:val="0"/>
          <w:numId w:val="16"/>
        </w:numPr>
      </w:pPr>
      <w:r>
        <w:t>No 21º dia contínuo de não conformidade, o servidor será paralisado e permanecerá assim até que seja reiniciado pelo administrador;</w:t>
      </w:r>
    </w:p>
    <w:p w14:paraId="749C321C" w14:textId="49E1BE52" w:rsidR="000C3222" w:rsidRDefault="000C3222" w:rsidP="003B5A77">
      <w:pPr>
        <w:pStyle w:val="PURBullet-Indented"/>
        <w:numPr>
          <w:ilvl w:val="0"/>
          <w:numId w:val="16"/>
        </w:numPr>
      </w:pPr>
      <w: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14:paraId="273B4F7D" w14:textId="77777777" w:rsidR="000C3222" w:rsidRDefault="000C3222" w:rsidP="000C3222">
      <w:pPr>
        <w:pStyle w:val="PURBody-Indented"/>
      </w:pPr>
      <w:r>
        <w:t>Assim que você tiver corrigido a configuração, cessarão os avisos e as paralisações automáticas.</w:t>
      </w:r>
    </w:p>
    <w:p w14:paraId="296536DE" w14:textId="2AFF9CD2" w:rsidR="000C3222" w:rsidRDefault="000C3222" w:rsidP="000C3222">
      <w:pPr>
        <w:pStyle w:val="PURBlueStrong-Indented"/>
      </w:pPr>
      <w:r>
        <w:t>Usando o Software para Servidores</w:t>
      </w:r>
    </w:p>
    <w:p w14:paraId="2AF6AEED" w14:textId="626D5CE3" w:rsidR="000C3222" w:rsidRDefault="000C3222" w:rsidP="000C3222">
      <w:pPr>
        <w:pStyle w:val="PURBody-Indented"/>
      </w:pPr>
      <w:r>
        <w:t>Uma Conta de Usuário é um nome de usuário exclusivo com sua senha associada criada por meio do Windows Server 2012 R2 Essentials Console. Você poderá usar até 25 contas de usuário. Cada conta de usuário permite que um usuário nomeado acesse e use o software para servidores naquele servidor. Você poderá reatribuir uma conta de usuário de um usuário para outro desde que a reatribuição não ocorra no período de 90 dias desde a última atribuição.</w:t>
      </w:r>
    </w:p>
    <w:p w14:paraId="54A1907D" w14:textId="18916342" w:rsidR="000C3222" w:rsidRDefault="000C3222" w:rsidP="000C3222">
      <w:pPr>
        <w:pStyle w:val="PURBlueStrong-Indented"/>
      </w:pPr>
      <w:r>
        <w:t>Windows Server 2012 R2 Essentials Connector</w:t>
      </w:r>
    </w:p>
    <w:p w14:paraId="5530F5CF" w14:textId="794D553B" w:rsidR="000C3222" w:rsidRDefault="000C3222" w:rsidP="000C3222">
      <w:pPr>
        <w:pStyle w:val="PURBody-Indented"/>
      </w:pPr>
      <w:r>
        <w:t>Você poderá instalar e usar o software Windows Server 2012 R2 Essentials Connector em até 50 di</w:t>
      </w:r>
      <w:r w:rsidR="00A67AA9">
        <w:t xml:space="preserve">spositivos a qualquer momento. </w:t>
      </w:r>
      <w:r>
        <w:t>Você poderá usar este software somente com o software para servidores.</w:t>
      </w:r>
    </w:p>
    <w:p w14:paraId="5252DD57" w14:textId="1C9998F2" w:rsidR="000C3222" w:rsidRDefault="000C3222" w:rsidP="000C3222">
      <w:pPr>
        <w:pStyle w:val="PURBlueStrong-Indented"/>
      </w:pPr>
      <w:r>
        <w:t>Acesso de Serviços de Gerenciamento de Direitos do Active Directory do Windows Server 2012 R2</w:t>
      </w:r>
    </w:p>
    <w:p w14:paraId="500235F6" w14:textId="03CF8042" w:rsidR="000C3222" w:rsidRDefault="000C3222" w:rsidP="000C3222">
      <w:pPr>
        <w:pStyle w:val="PURBody-Indented"/>
      </w:pPr>
      <w: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14:paraId="7FDCF2A8" w14:textId="7A625E57" w:rsidR="000C3222" w:rsidRDefault="000C3222" w:rsidP="000C3222">
      <w:pPr>
        <w:pStyle w:val="PURBlueStrong-Indented"/>
      </w:pPr>
      <w:r>
        <w:t>Validação</w:t>
      </w:r>
    </w:p>
    <w:p w14:paraId="5A56247F" w14:textId="3540ED4B" w:rsidR="000C3222" w:rsidRDefault="000C3222" w:rsidP="000C3222">
      <w:pPr>
        <w:pStyle w:val="PURBody-Indented"/>
      </w:pPr>
      <w: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143">
        <w:r>
          <w:rPr>
            <w:color w:val="00467F"/>
            <w:u w:val="single"/>
          </w:rPr>
          <w:t>http://go.microsoft.com/fwlink/?linkid=39157</w:t>
        </w:r>
      </w:hyperlink>
      <w:r>
        <w:t>.</w:t>
      </w:r>
    </w:p>
    <w:p w14:paraId="35C2F394" w14:textId="62797BDA" w:rsidR="000C3222" w:rsidRDefault="000C3222" w:rsidP="000C3222">
      <w:pPr>
        <w:pStyle w:val="PURBody-Indented"/>
      </w:pPr>
      <w:r>
        <w:t xml:space="preserve">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 site </w:t>
      </w:r>
      <w:hyperlink r:id="rId144">
        <w:r>
          <w:rPr>
            <w:color w:val="00467F"/>
            <w:u w:val="single"/>
          </w:rPr>
          <w:t>http://go.microsoft.com/fwlink/?linkid=96551</w:t>
        </w:r>
      </w:hyperlink>
      <w:r>
        <w:t>.</w:t>
      </w:r>
    </w:p>
    <w:p w14:paraId="13074DA2" w14:textId="619BCCDF" w:rsidR="000C3222" w:rsidRDefault="000C3222" w:rsidP="000C3222">
      <w:pPr>
        <w:pStyle w:val="PURBody-Indented"/>
      </w:pPr>
      <w:r>
        <w:t>Se o software não for corretamente licenciado, sua funcionalidade poderá ser afetada. Por exemplo, você poderá:</w:t>
      </w:r>
    </w:p>
    <w:p w14:paraId="1A3A03AA" w14:textId="3836C385" w:rsidR="000C3222" w:rsidRDefault="000C3222" w:rsidP="003B5A77">
      <w:pPr>
        <w:pStyle w:val="PURBullet-Indented"/>
        <w:numPr>
          <w:ilvl w:val="0"/>
          <w:numId w:val="17"/>
        </w:numPr>
      </w:pPr>
      <w:r>
        <w:t>precisar reativar o software ou</w:t>
      </w:r>
    </w:p>
    <w:p w14:paraId="3EAB52FF" w14:textId="613FD799" w:rsidR="000C3222" w:rsidRDefault="000C3222" w:rsidP="003B5A77">
      <w:pPr>
        <w:pStyle w:val="PURBullet-Indented"/>
        <w:numPr>
          <w:ilvl w:val="0"/>
          <w:numId w:val="17"/>
        </w:numPr>
      </w:pPr>
      <w:r>
        <w:t>receber lembretes para obter uma cópia devidamente licenciada do software,</w:t>
      </w:r>
    </w:p>
    <w:p w14:paraId="4D9BC9FE" w14:textId="302FF07D" w:rsidR="000C3222" w:rsidRDefault="000C3222" w:rsidP="000C3222">
      <w:pPr>
        <w:pStyle w:val="PURBody-Indented"/>
      </w:pPr>
      <w:r>
        <w:t>ou obter determinadas atualizações ou upgrades da Microsoft.</w:t>
      </w:r>
    </w:p>
    <w:p w14:paraId="6CA0E871" w14:textId="316E8BBC" w:rsidR="000C3222" w:rsidRDefault="000C3222" w:rsidP="000C3222">
      <w:pPr>
        <w:pStyle w:val="PURBody-Indented"/>
      </w:pPr>
      <w:r>
        <w:lastRenderedPageBreak/>
        <w:t xml:space="preserve">Você só poderá obter atualizações ou upgrades para o software da Microsoft ou de fontes autorizadas. Para obter mais informações sobre como obter atualizações de fontes autorizadas, consulte o site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Tecnologia de Armazenamento de Dados</w:t>
      </w:r>
    </w:p>
    <w:p w14:paraId="11E0E374" w14:textId="28600052" w:rsidR="000C3222" w:rsidRDefault="000C3222" w:rsidP="000C3222">
      <w:pPr>
        <w:pStyle w:val="PURBody-Indented"/>
      </w:pPr>
      <w: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p w14:paraId="77551792" w14:textId="2C211E49" w:rsidR="009950B2" w:rsidRDefault="00761BF1"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bookmarkStart w:id="298" w:name="_Toc299519114"/>
      <w:bookmarkStart w:id="299" w:name="_Toc299524978"/>
      <w:bookmarkStart w:id="300" w:name="_Toc299531546"/>
      <w:bookmarkStart w:id="301" w:name="_Toc299531870"/>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72698C20" w14:textId="77777777" w:rsidR="009950B2" w:rsidRPr="00CD6E9D" w:rsidRDefault="009950B2" w:rsidP="00CD6E9D">
      <w:pPr>
        <w:pStyle w:val="PURSectionHeading"/>
      </w:pPr>
      <w:bookmarkStart w:id="302" w:name="_Toc346536848"/>
      <w:bookmarkStart w:id="303" w:name="Per_Core"/>
      <w:bookmarkEnd w:id="52"/>
    </w:p>
    <w:p w14:paraId="5437CE82" w14:textId="77777777" w:rsidR="00423D30" w:rsidRDefault="00423D30" w:rsidP="00A50403">
      <w:pPr>
        <w:pStyle w:val="PURSectionHeading"/>
        <w:sectPr w:rsidR="00423D30" w:rsidSect="000344E9">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0344E9">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8362800"/>
      <w:r>
        <w:lastRenderedPageBreak/>
        <w:t>Modelo de Licença Por Núcleo</w:t>
      </w:r>
      <w:bookmarkEnd w:id="302"/>
      <w:bookmarkEnd w:id="304"/>
      <w:bookmarkEnd w:id="305"/>
      <w:bookmarkEnd w:id="306"/>
      <w:bookmarkEnd w:id="307"/>
      <w:bookmarkEnd w:id="308"/>
      <w:bookmarkEnd w:id="309"/>
    </w:p>
    <w:p w14:paraId="2257828C" w14:textId="77777777" w:rsidR="002A5D9D"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8362747" w:history="1">
        <w:r w:rsidR="002A5D9D" w:rsidRPr="008B4301">
          <w:rPr>
            <w:rStyle w:val="Hyperlink"/>
            <w:noProof/>
          </w:rPr>
          <w:t>BizTalk Server 2013 R2 Enterprise</w:t>
        </w:r>
        <w:r w:rsidR="002A5D9D">
          <w:rPr>
            <w:noProof/>
            <w:webHidden/>
          </w:rPr>
          <w:tab/>
        </w:r>
        <w:r w:rsidR="002A5D9D">
          <w:rPr>
            <w:noProof/>
            <w:webHidden/>
          </w:rPr>
          <w:fldChar w:fldCharType="begin"/>
        </w:r>
        <w:r w:rsidR="002A5D9D">
          <w:rPr>
            <w:noProof/>
            <w:webHidden/>
          </w:rPr>
          <w:instrText xml:space="preserve"> PAGEREF _Toc428362747 \h </w:instrText>
        </w:r>
        <w:r w:rsidR="002A5D9D">
          <w:rPr>
            <w:noProof/>
            <w:webHidden/>
          </w:rPr>
        </w:r>
        <w:r w:rsidR="002A5D9D">
          <w:rPr>
            <w:noProof/>
            <w:webHidden/>
          </w:rPr>
          <w:fldChar w:fldCharType="separate"/>
        </w:r>
        <w:r w:rsidR="002A5D9D">
          <w:rPr>
            <w:noProof/>
            <w:webHidden/>
          </w:rPr>
          <w:t>27</w:t>
        </w:r>
        <w:r w:rsidR="002A5D9D">
          <w:rPr>
            <w:noProof/>
            <w:webHidden/>
          </w:rPr>
          <w:fldChar w:fldCharType="end"/>
        </w:r>
      </w:hyperlink>
    </w:p>
    <w:p w14:paraId="123806AF" w14:textId="77777777" w:rsidR="002A5D9D" w:rsidRDefault="00761BF1">
      <w:pPr>
        <w:pStyle w:val="TOC2"/>
        <w:rPr>
          <w:noProof/>
          <w:color w:val="auto"/>
          <w:sz w:val="22"/>
          <w:lang w:val="en-US" w:eastAsia="ja-JP" w:bidi="ar-SA"/>
        </w:rPr>
      </w:pPr>
      <w:hyperlink w:anchor="_Toc428362748" w:history="1">
        <w:r w:rsidR="002A5D9D" w:rsidRPr="008B4301">
          <w:rPr>
            <w:rStyle w:val="Hyperlink"/>
            <w:noProof/>
          </w:rPr>
          <w:t>BizTalk Server 2013 R2 Standard</w:t>
        </w:r>
        <w:r w:rsidR="002A5D9D">
          <w:rPr>
            <w:noProof/>
            <w:webHidden/>
          </w:rPr>
          <w:tab/>
        </w:r>
        <w:r w:rsidR="002A5D9D">
          <w:rPr>
            <w:noProof/>
            <w:webHidden/>
          </w:rPr>
          <w:fldChar w:fldCharType="begin"/>
        </w:r>
        <w:r w:rsidR="002A5D9D">
          <w:rPr>
            <w:noProof/>
            <w:webHidden/>
          </w:rPr>
          <w:instrText xml:space="preserve"> PAGEREF _Toc428362748 \h </w:instrText>
        </w:r>
        <w:r w:rsidR="002A5D9D">
          <w:rPr>
            <w:noProof/>
            <w:webHidden/>
          </w:rPr>
        </w:r>
        <w:r w:rsidR="002A5D9D">
          <w:rPr>
            <w:noProof/>
            <w:webHidden/>
          </w:rPr>
          <w:fldChar w:fldCharType="separate"/>
        </w:r>
        <w:r w:rsidR="002A5D9D">
          <w:rPr>
            <w:noProof/>
            <w:webHidden/>
          </w:rPr>
          <w:t>28</w:t>
        </w:r>
        <w:r w:rsidR="002A5D9D">
          <w:rPr>
            <w:noProof/>
            <w:webHidden/>
          </w:rPr>
          <w:fldChar w:fldCharType="end"/>
        </w:r>
      </w:hyperlink>
    </w:p>
    <w:p w14:paraId="0A65288A" w14:textId="77777777" w:rsidR="002A5D9D" w:rsidRDefault="00761BF1">
      <w:pPr>
        <w:pStyle w:val="TOC2"/>
        <w:rPr>
          <w:noProof/>
          <w:color w:val="auto"/>
          <w:sz w:val="22"/>
          <w:lang w:val="en-US" w:eastAsia="ja-JP" w:bidi="ar-SA"/>
        </w:rPr>
      </w:pPr>
      <w:hyperlink w:anchor="_Toc428362749" w:history="1">
        <w:r w:rsidR="002A5D9D" w:rsidRPr="008B4301">
          <w:rPr>
            <w:rStyle w:val="Hyperlink"/>
            <w:noProof/>
          </w:rPr>
          <w:t>BizTalk Server 2013 R2 Branch</w:t>
        </w:r>
        <w:r w:rsidR="002A5D9D">
          <w:rPr>
            <w:noProof/>
            <w:webHidden/>
          </w:rPr>
          <w:tab/>
        </w:r>
        <w:r w:rsidR="002A5D9D">
          <w:rPr>
            <w:noProof/>
            <w:webHidden/>
          </w:rPr>
          <w:fldChar w:fldCharType="begin"/>
        </w:r>
        <w:r w:rsidR="002A5D9D">
          <w:rPr>
            <w:noProof/>
            <w:webHidden/>
          </w:rPr>
          <w:instrText xml:space="preserve"> PAGEREF _Toc428362749 \h </w:instrText>
        </w:r>
        <w:r w:rsidR="002A5D9D">
          <w:rPr>
            <w:noProof/>
            <w:webHidden/>
          </w:rPr>
        </w:r>
        <w:r w:rsidR="002A5D9D">
          <w:rPr>
            <w:noProof/>
            <w:webHidden/>
          </w:rPr>
          <w:fldChar w:fldCharType="separate"/>
        </w:r>
        <w:r w:rsidR="002A5D9D">
          <w:rPr>
            <w:noProof/>
            <w:webHidden/>
          </w:rPr>
          <w:t>28</w:t>
        </w:r>
        <w:r w:rsidR="002A5D9D">
          <w:rPr>
            <w:noProof/>
            <w:webHidden/>
          </w:rPr>
          <w:fldChar w:fldCharType="end"/>
        </w:r>
      </w:hyperlink>
    </w:p>
    <w:p w14:paraId="65D0FC1D" w14:textId="77777777" w:rsidR="002A5D9D" w:rsidRDefault="00761BF1">
      <w:pPr>
        <w:pStyle w:val="TOC2"/>
        <w:rPr>
          <w:noProof/>
          <w:color w:val="auto"/>
          <w:sz w:val="22"/>
          <w:lang w:val="en-US" w:eastAsia="ja-JP" w:bidi="ar-SA"/>
        </w:rPr>
      </w:pPr>
      <w:hyperlink w:anchor="_Toc428362750" w:history="1">
        <w:r w:rsidR="002A5D9D" w:rsidRPr="008B4301">
          <w:rPr>
            <w:rStyle w:val="Hyperlink"/>
            <w:noProof/>
          </w:rPr>
          <w:t>Microsoft Dynamics AX 2012 R3 Standard Commerce Server Core</w:t>
        </w:r>
        <w:r w:rsidR="002A5D9D">
          <w:rPr>
            <w:noProof/>
            <w:webHidden/>
          </w:rPr>
          <w:tab/>
        </w:r>
        <w:r w:rsidR="002A5D9D">
          <w:rPr>
            <w:noProof/>
            <w:webHidden/>
          </w:rPr>
          <w:fldChar w:fldCharType="begin"/>
        </w:r>
        <w:r w:rsidR="002A5D9D">
          <w:rPr>
            <w:noProof/>
            <w:webHidden/>
          </w:rPr>
          <w:instrText xml:space="preserve"> PAGEREF _Toc428362750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1D64D767" w14:textId="77777777" w:rsidR="002A5D9D" w:rsidRDefault="00761BF1">
      <w:pPr>
        <w:pStyle w:val="TOC2"/>
        <w:rPr>
          <w:noProof/>
          <w:color w:val="auto"/>
          <w:sz w:val="22"/>
          <w:lang w:val="en-US" w:eastAsia="ja-JP" w:bidi="ar-SA"/>
        </w:rPr>
      </w:pPr>
      <w:hyperlink w:anchor="_Toc428362751" w:history="1">
        <w:r w:rsidR="002A5D9D" w:rsidRPr="008B4301">
          <w:rPr>
            <w:rStyle w:val="Hyperlink"/>
            <w:noProof/>
          </w:rPr>
          <w:t>SQL Server 2014 Enterprise Core</w:t>
        </w:r>
        <w:r w:rsidR="002A5D9D">
          <w:rPr>
            <w:noProof/>
            <w:webHidden/>
          </w:rPr>
          <w:tab/>
        </w:r>
        <w:r w:rsidR="002A5D9D">
          <w:rPr>
            <w:noProof/>
            <w:webHidden/>
          </w:rPr>
          <w:fldChar w:fldCharType="begin"/>
        </w:r>
        <w:r w:rsidR="002A5D9D">
          <w:rPr>
            <w:noProof/>
            <w:webHidden/>
          </w:rPr>
          <w:instrText xml:space="preserve"> PAGEREF _Toc428362751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40A84F5A" w14:textId="77777777" w:rsidR="002A5D9D" w:rsidRDefault="00761BF1">
      <w:pPr>
        <w:pStyle w:val="TOC2"/>
        <w:rPr>
          <w:noProof/>
          <w:color w:val="auto"/>
          <w:sz w:val="22"/>
          <w:lang w:val="en-US" w:eastAsia="ja-JP" w:bidi="ar-SA"/>
        </w:rPr>
      </w:pPr>
      <w:hyperlink w:anchor="_Toc428362752" w:history="1">
        <w:r w:rsidR="002A5D9D" w:rsidRPr="008B4301">
          <w:rPr>
            <w:rStyle w:val="Hyperlink"/>
            <w:noProof/>
          </w:rPr>
          <w:t>SQL Server 2014 Standard Core</w:t>
        </w:r>
        <w:r w:rsidR="002A5D9D">
          <w:rPr>
            <w:noProof/>
            <w:webHidden/>
          </w:rPr>
          <w:tab/>
        </w:r>
        <w:r w:rsidR="002A5D9D">
          <w:rPr>
            <w:noProof/>
            <w:webHidden/>
          </w:rPr>
          <w:fldChar w:fldCharType="begin"/>
        </w:r>
        <w:r w:rsidR="002A5D9D">
          <w:rPr>
            <w:noProof/>
            <w:webHidden/>
          </w:rPr>
          <w:instrText xml:space="preserve"> PAGEREF _Toc428362752 \h </w:instrText>
        </w:r>
        <w:r w:rsidR="002A5D9D">
          <w:rPr>
            <w:noProof/>
            <w:webHidden/>
          </w:rPr>
        </w:r>
        <w:r w:rsidR="002A5D9D">
          <w:rPr>
            <w:noProof/>
            <w:webHidden/>
          </w:rPr>
          <w:fldChar w:fldCharType="separate"/>
        </w:r>
        <w:r w:rsidR="002A5D9D">
          <w:rPr>
            <w:noProof/>
            <w:webHidden/>
          </w:rPr>
          <w:t>29</w:t>
        </w:r>
        <w:r w:rsidR="002A5D9D">
          <w:rPr>
            <w:noProof/>
            <w:webHidden/>
          </w:rPr>
          <w:fldChar w:fldCharType="end"/>
        </w:r>
      </w:hyperlink>
    </w:p>
    <w:p w14:paraId="13F90DBC" w14:textId="77777777" w:rsidR="002A5D9D" w:rsidRDefault="00761BF1">
      <w:pPr>
        <w:pStyle w:val="TOC2"/>
        <w:rPr>
          <w:noProof/>
          <w:color w:val="auto"/>
          <w:sz w:val="22"/>
          <w:lang w:val="en-US" w:eastAsia="ja-JP" w:bidi="ar-SA"/>
        </w:rPr>
      </w:pPr>
      <w:hyperlink w:anchor="_Toc428362753" w:history="1">
        <w:r w:rsidR="002A5D9D" w:rsidRPr="008B4301">
          <w:rPr>
            <w:rStyle w:val="Hyperlink"/>
            <w:noProof/>
          </w:rPr>
          <w:t>SQL Server 2014 Web Core</w:t>
        </w:r>
        <w:r w:rsidR="002A5D9D">
          <w:rPr>
            <w:noProof/>
            <w:webHidden/>
          </w:rPr>
          <w:tab/>
        </w:r>
        <w:r w:rsidR="002A5D9D">
          <w:rPr>
            <w:noProof/>
            <w:webHidden/>
          </w:rPr>
          <w:fldChar w:fldCharType="begin"/>
        </w:r>
        <w:r w:rsidR="002A5D9D">
          <w:rPr>
            <w:noProof/>
            <w:webHidden/>
          </w:rPr>
          <w:instrText xml:space="preserve"> PAGEREF _Toc428362753 \h </w:instrText>
        </w:r>
        <w:r w:rsidR="002A5D9D">
          <w:rPr>
            <w:noProof/>
            <w:webHidden/>
          </w:rPr>
        </w:r>
        <w:r w:rsidR="002A5D9D">
          <w:rPr>
            <w:noProof/>
            <w:webHidden/>
          </w:rPr>
          <w:fldChar w:fldCharType="separate"/>
        </w:r>
        <w:r w:rsidR="002A5D9D">
          <w:rPr>
            <w:noProof/>
            <w:webHidden/>
          </w:rPr>
          <w:t>30</w:t>
        </w:r>
        <w:r w:rsidR="002A5D9D">
          <w:rPr>
            <w:noProof/>
            <w:webHidden/>
          </w:rPr>
          <w:fldChar w:fldCharType="end"/>
        </w:r>
      </w:hyperlink>
    </w:p>
    <w:p w14:paraId="37D7B73F" w14:textId="77777777" w:rsidR="008941DE" w:rsidRDefault="008941DE" w:rsidP="008941DE">
      <w:pPr>
        <w:pStyle w:val="TOC2"/>
        <w:sectPr w:rsidR="008941DE" w:rsidSect="000344E9">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0344E9">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 xml:space="preserve">Termos Gerais </w:t>
      </w:r>
    </w:p>
    <w:p w14:paraId="4CB30CF5" w14:textId="55C9E7EC" w:rsidR="00041406" w:rsidRDefault="00041406" w:rsidP="00F74509">
      <w:pPr>
        <w:pStyle w:val="PURBody-Indented"/>
      </w:pPr>
      <w:r>
        <w:t xml:space="preserve">Há um tipo de licença de software: a licença por núcleo. O número de licenças por núcleo necessário varia. Você tem os direitos indicados abaixo em cada Licença de Acesso para Assinantes (SAL) que adquirir. Consulte </w:t>
      </w:r>
      <w:hyperlink w:anchor="UniversalTerms" w:history="1">
        <w:r>
          <w:rPr>
            <w:rStyle w:val="Hyperlink"/>
          </w:rPr>
          <w:t>Condições Universais de Licença</w:t>
        </w:r>
        <w:r w:rsidRPr="00F603B2">
          <w:rPr>
            <w:rStyle w:val="Hyperlink"/>
            <w:u w:val="none"/>
          </w:rPr>
          <w:t xml:space="preserve"> </w:t>
        </w:r>
      </w:hyperlink>
      <w:r>
        <w:t xml:space="preserve">para obter os significados de </w:t>
      </w:r>
      <w:r w:rsidR="00F74509">
        <w:t>“</w:t>
      </w:r>
      <w:r>
        <w:t>fator de núcleo</w:t>
      </w:r>
      <w:r w:rsidR="00F74509">
        <w:t>”</w:t>
      </w:r>
      <w:r>
        <w:t xml:space="preserve">, </w:t>
      </w:r>
      <w:r w:rsidR="00F74509">
        <w:t>“</w:t>
      </w:r>
      <w:r>
        <w:t>segmento de hardware</w:t>
      </w:r>
      <w:r w:rsidR="00F74509">
        <w:t>”</w:t>
      </w:r>
      <w:r>
        <w:t xml:space="preserve">, </w:t>
      </w:r>
      <w:r w:rsidR="00F74509">
        <w:t>“</w:t>
      </w:r>
      <w:r>
        <w:t>instância</w:t>
      </w:r>
      <w:r w:rsidR="00F74509">
        <w:t>“</w:t>
      </w:r>
      <w:r>
        <w:t xml:space="preserve">, </w:t>
      </w:r>
      <w:r w:rsidR="00F74509">
        <w:t>“</w:t>
      </w:r>
      <w:r>
        <w:t>OSE</w:t>
      </w:r>
      <w:r w:rsidR="00F74509">
        <w:t>”</w:t>
      </w:r>
      <w:r>
        <w:t xml:space="preserve">, </w:t>
      </w:r>
      <w:r w:rsidR="00F74509">
        <w:t>“</w:t>
      </w:r>
      <w:r>
        <w:t>núcleo físico</w:t>
      </w:r>
      <w:r w:rsidR="00F74509">
        <w:t>”</w:t>
      </w:r>
      <w:r>
        <w:t xml:space="preserve">, </w:t>
      </w:r>
      <w:r w:rsidR="00F74509">
        <w:t>“</w:t>
      </w:r>
      <w:r>
        <w:t>OSE físico</w:t>
      </w:r>
      <w:r w:rsidR="00F74509">
        <w:t>”</w:t>
      </w:r>
      <w:r>
        <w:t xml:space="preserve">, </w:t>
      </w:r>
      <w:r w:rsidR="00F74509">
        <w:t>“</w:t>
      </w:r>
      <w:r>
        <w:t>processador físico</w:t>
      </w:r>
      <w:r w:rsidR="00F74509">
        <w:t>”</w:t>
      </w:r>
      <w:r>
        <w:t xml:space="preserve">, </w:t>
      </w:r>
      <w:r w:rsidR="00F74509">
        <w:t>“</w:t>
      </w:r>
      <w:r>
        <w:t>instâncias em execução</w:t>
      </w:r>
      <w:r w:rsidR="00F74509">
        <w:t>”</w:t>
      </w:r>
      <w:r>
        <w:t xml:space="preserve">, </w:t>
      </w:r>
      <w:r w:rsidR="00F74509">
        <w:t>“</w:t>
      </w:r>
      <w:r>
        <w:t>núcleo virtual</w:t>
      </w:r>
      <w:r w:rsidR="00F74509">
        <w:t>”</w:t>
      </w:r>
      <w:r>
        <w:t xml:space="preserve"> e </w:t>
      </w:r>
      <w:r w:rsidR="00F74509">
        <w:t>“</w:t>
      </w:r>
      <w:r>
        <w:t>OSE virtual</w:t>
      </w:r>
      <w:r w:rsidR="00F74509">
        <w:t>”</w:t>
      </w:r>
      <w:r>
        <w:t>.</w:t>
      </w:r>
    </w:p>
    <w:p w14:paraId="136960A6" w14:textId="77777777" w:rsidR="00282633" w:rsidRDefault="00282633" w:rsidP="00282633">
      <w:pPr>
        <w:pStyle w:val="PURHeading2"/>
      </w:pPr>
      <w:r>
        <w:t>Licenciando um Servidor</w:t>
      </w:r>
    </w:p>
    <w:p w14:paraId="4CAD8C95" w14:textId="6314F439" w:rsidR="00282633" w:rsidRDefault="00282633" w:rsidP="00282633">
      <w:pPr>
        <w:pStyle w:val="PURBody-Indented"/>
      </w:pPr>
      <w:r>
        <w:t>Antes de executar instâncias do software de servidor em um servidor, você deverá determinar o número de licenças necessárias e consigná-las nesse servidor.</w:t>
      </w:r>
    </w:p>
    <w:p w14:paraId="38F70686" w14:textId="77777777" w:rsidR="00282633" w:rsidRDefault="00282633" w:rsidP="00282633">
      <w:pPr>
        <w:pStyle w:val="PURBlueStrong-Indented"/>
      </w:pPr>
      <w:r>
        <w:t>Determinando o Número de Licenças Necessário</w:t>
      </w:r>
    </w:p>
    <w:p w14:paraId="77C206B6" w14:textId="77777777" w:rsidR="00282633" w:rsidRPr="00536E6F" w:rsidRDefault="00282633" w:rsidP="00282633">
      <w:pPr>
        <w:pStyle w:val="PURBody-Indented"/>
        <w:rPr>
          <w:b/>
        </w:rPr>
      </w:pPr>
      <w:r>
        <w:t>Há duas opções de licenciamento:</w:t>
      </w:r>
    </w:p>
    <w:p w14:paraId="6988719F" w14:textId="1BFDF46F" w:rsidR="00282633" w:rsidRPr="00830DCA" w:rsidRDefault="00282633" w:rsidP="00282633">
      <w:pPr>
        <w:pStyle w:val="PURBody-Indented"/>
      </w:pPr>
      <w:r>
        <w:rPr>
          <w:b/>
        </w:rPr>
        <w:t>Núcleos Físicos em um Servidor.</w:t>
      </w:r>
      <w: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49" w:history="1">
        <w:r>
          <w:rPr>
            <w:rStyle w:val="Hyperlink"/>
            <w:rFonts w:cs="Arial"/>
            <w:szCs w:val="18"/>
          </w:rPr>
          <w:t>http://go.microsoft.com/fwlink/?LinkID=229882</w:t>
        </w:r>
      </w:hyperlink>
      <w:r>
        <w:t>.</w:t>
      </w:r>
    </w:p>
    <w:p w14:paraId="327BC431" w14:textId="06DA395D" w:rsidR="00282633" w:rsidRPr="001C02A6" w:rsidRDefault="00282633" w:rsidP="00282633">
      <w:pPr>
        <w:pStyle w:val="PURBody-Indented"/>
      </w:pPr>
      <w:r>
        <w:rPr>
          <w:b/>
        </w:rPr>
        <w:t>OSE Virtual Individual.</w:t>
      </w:r>
      <w: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14:paraId="74808281" w14:textId="77777777" w:rsidR="00EA48AA" w:rsidRDefault="00EA48AA" w:rsidP="00EA48AA">
      <w:pPr>
        <w:pStyle w:val="PURHeading2"/>
      </w:pPr>
      <w:r>
        <w:t>Atribuindo o Número de Licenças Necessárias ao Servidor</w:t>
      </w:r>
    </w:p>
    <w:p w14:paraId="011B8747" w14:textId="20814828" w:rsidR="00EA48AA" w:rsidRPr="000F6C7A" w:rsidRDefault="00EA48AA" w:rsidP="00EA48AA">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18215E60" w14:textId="69E14E62" w:rsidR="00EA48AA" w:rsidRDefault="00EA48AA" w:rsidP="00EA48AA">
      <w:pPr>
        <w:pStyle w:val="PURBody-Indented"/>
        <w:rPr>
          <w:rFonts w:eastAsia="MS PGothic" w:cs="Arial"/>
          <w:color w:val="404040"/>
          <w:szCs w:val="18"/>
        </w:rPr>
      </w:pPr>
      <w:r>
        <w:t>É possível transferir uma licença, mas não no mesmo mês do calendário, desde que</w:t>
      </w:r>
      <w:r>
        <w:rPr>
          <w:rFonts w:eastAsia="MS PGothic" w:cs="Arial"/>
          <w:color w:val="404040"/>
          <w:szCs w:val="18"/>
        </w:rPr>
        <w:t xml:space="preserve"> você aposente o servidor licenciado em decorrência de uma falha permanente de hardware. Se reatribuir uma licença, o servidor para o qual a licença for reatribuída se tornará o novo servidor licenciado referente a essa licença.</w:t>
      </w:r>
    </w:p>
    <w:p w14:paraId="27764A90" w14:textId="77777777" w:rsidR="00282633" w:rsidRDefault="00282633" w:rsidP="00282633">
      <w:pPr>
        <w:pStyle w:val="PURHeading2"/>
      </w:pPr>
      <w:r>
        <w:t>Executando Instâncias do Software para Servidores</w:t>
      </w:r>
    </w:p>
    <w:p w14:paraId="00174BA9" w14:textId="77777777" w:rsidR="00282633" w:rsidRDefault="00282633" w:rsidP="00282633">
      <w:pPr>
        <w:pStyle w:val="PURBlueStrong-Indented"/>
      </w:pPr>
      <w:r>
        <w:t>o seguinte se aplica às edições Enterprise do software para servidores</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14:paraId="4955D5CF" w14:textId="1DD2FD7B" w:rsidR="00282633" w:rsidRDefault="00282633" w:rsidP="00B9154B">
      <w:pPr>
        <w:pStyle w:val="PURBlueStrong-Indented"/>
        <w:keepNext w:val="0"/>
        <w:keepLines w:val="0"/>
        <w:ind w:left="274"/>
      </w:pPr>
      <w:r>
        <w:t>o seguinte se aplica às edições Standard e Web do software para servidores</w:t>
      </w:r>
    </w:p>
    <w:p w14:paraId="7CF84953" w14:textId="77777777" w:rsidR="00282633" w:rsidRPr="00830DCA" w:rsidRDefault="00282633" w:rsidP="00B9154B">
      <w:pPr>
        <w:pStyle w:val="Heading4"/>
        <w:keepNext w:val="0"/>
        <w:keepLines w:val="0"/>
        <w:spacing w:before="120" w:after="120"/>
        <w:ind w:left="274"/>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C220144" w14:textId="27EEFD40" w:rsidR="00282633" w:rsidRPr="00830DCA" w:rsidRDefault="00282633" w:rsidP="00B9154B">
      <w:pPr>
        <w:pStyle w:val="Heading4"/>
        <w:keepNext w:val="0"/>
        <w:keepLines w:val="0"/>
        <w:spacing w:before="120" w:after="12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no OSE físico.</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lastRenderedPageBreak/>
        <w:t>OSEs Virtuais Individuais. Para cada OSE virtual ao qual você cedeu o número necessário de licenças, conforme o disposto na seção “OSE Virtual Individual” acima, você terá o direito de executar qualquer quantidade de instâncias do software nesse OSE virtual.</w:t>
      </w:r>
    </w:p>
    <w:p w14:paraId="1248E4AF" w14:textId="77777777" w:rsidR="00282633" w:rsidRDefault="00282633" w:rsidP="00282633">
      <w:pPr>
        <w:pStyle w:val="PURHeading2"/>
      </w:pPr>
      <w:r>
        <w:t>Execução de Instâncias do Software Adicional</w:t>
      </w:r>
    </w:p>
    <w:p w14:paraId="1179C267" w14:textId="042BBE18" w:rsidR="00282633" w:rsidRDefault="00282633" w:rsidP="00282633">
      <w:pPr>
        <w:pStyle w:val="PURBody-Indented"/>
      </w:pPr>
      <w:r>
        <w:t xml:space="preserve">Você poderá executar ou de outra forma usar qualquer número de instâncias do software adicional correspondente relacionado no </w:t>
      </w:r>
      <w:hyperlink w:anchor="Appendix1" w:history="1">
        <w:r>
          <w:rPr>
            <w:rStyle w:val="Hyperlink"/>
          </w:rPr>
          <w:t>Apêndice 1</w:t>
        </w:r>
      </w:hyperlink>
      <w:r>
        <w:t xml:space="preserve"> em OSEs físicos ou virtuais em qualquer número de dispositivos. Você poderá usá-las somente com o software de servidor. O uso de qualquer instância com o software do servidor pode ser indireto, por meio de outros softwares adicionais, ou direto. </w:t>
      </w:r>
    </w:p>
    <w:p w14:paraId="6D3C3BA6" w14:textId="57BC22AE" w:rsidR="00EA48AA" w:rsidRPr="00FD0417" w:rsidRDefault="00EA48AA" w:rsidP="00EA48AA">
      <w:pPr>
        <w:pStyle w:val="PURHeading2"/>
      </w:pPr>
      <w:r>
        <w:t>Criando e Armazenando Instâncias nos Servidores e em Mídia de Armazenamento</w:t>
      </w:r>
    </w:p>
    <w:p w14:paraId="3AC92FBD" w14:textId="77777777" w:rsidR="00EA48AA" w:rsidRPr="00710E52" w:rsidRDefault="00EA48AA" w:rsidP="00EA48AA">
      <w:pPr>
        <w:pStyle w:val="PURBody-Indented"/>
      </w:pPr>
      <w:r>
        <w:t>Você terá os seguintes direitos adicionais para cada licença de software adquirida:</w:t>
      </w:r>
    </w:p>
    <w:p w14:paraId="533936CF" w14:textId="77777777" w:rsidR="00EA48AA" w:rsidRPr="00710E52" w:rsidRDefault="00EA48AA" w:rsidP="000C1827">
      <w:pPr>
        <w:pStyle w:val="PURBullet-Indented"/>
      </w:pPr>
      <w:r>
        <w:t>Você pode criar qualquer número de instâncias do software para servidores e de cliente.</w:t>
      </w:r>
    </w:p>
    <w:p w14:paraId="54F8722C" w14:textId="77777777" w:rsidR="00EA48AA" w:rsidRPr="00710E52" w:rsidRDefault="00EA48AA" w:rsidP="000C1827">
      <w:pPr>
        <w:pStyle w:val="PURBullet-Indented"/>
      </w:pPr>
      <w:r>
        <w:t>Você pode armazenar instâncias do software para servidores e de cliente em qualquer um de seus servidores ou em qualquer uma de suas mídias de armazenamento.</w:t>
      </w:r>
    </w:p>
    <w:p w14:paraId="5A40ED0E" w14:textId="6BDEAB53" w:rsidR="00EA48AA" w:rsidRPr="00710E52" w:rsidRDefault="00EA48AA"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07239F12" w14:textId="77777777" w:rsidR="00282633" w:rsidRDefault="00282633" w:rsidP="00282633">
      <w:pPr>
        <w:pStyle w:val="PURHeading2"/>
      </w:pPr>
      <w:r>
        <w:t>Direitos de Uso e/ou Requisitos de Licenciamento Adicionais</w:t>
      </w:r>
    </w:p>
    <w:p w14:paraId="7C9A2B1C" w14:textId="411E0111" w:rsidR="00282633" w:rsidRDefault="00284E2C" w:rsidP="00282633">
      <w:pPr>
        <w:pStyle w:val="PURBlueStrong-Indented"/>
      </w:pPr>
      <w:r>
        <w:t>SALs (Licenças de Acesso para Assinantes) Desnecessárias para o Acesso</w:t>
      </w:r>
    </w:p>
    <w:p w14:paraId="4174CC81" w14:textId="350903DD" w:rsidR="00282633" w:rsidRDefault="00284E2C" w:rsidP="00282633">
      <w:pPr>
        <w:pStyle w:val="PURBody-Indented"/>
      </w:pPr>
      <w:r>
        <w:t>Você não precisa de SALs em outros equipamentos para acessar as suas instâncias do software para servidores.</w:t>
      </w:r>
    </w:p>
    <w:p w14:paraId="07499C0D" w14:textId="77777777" w:rsidR="00D62BE8" w:rsidRPr="00FD0417" w:rsidRDefault="00D62BE8" w:rsidP="00D62BE8">
      <w:pPr>
        <w:pStyle w:val="PURBlueStrong"/>
      </w:pPr>
      <w:r>
        <w:t>Código Distribuível</w:t>
      </w:r>
    </w:p>
    <w:p w14:paraId="78CA6171" w14:textId="742BF622" w:rsidR="00D62BE8" w:rsidRDefault="00D62BE8" w:rsidP="00D62BE8">
      <w:pPr>
        <w:pStyle w:val="PURBody-Indented"/>
      </w:pPr>
      <w:r>
        <w:t>Você pode usar o Código Distribuível na forma descrita nos Termos Universais de Licença.</w:t>
      </w:r>
    </w:p>
    <w:p w14:paraId="626010F2" w14:textId="49221579" w:rsidR="00D62BE8" w:rsidRDefault="00D62BE8" w:rsidP="00D62BE8">
      <w:pPr>
        <w:pStyle w:val="PURHeading2"/>
      </w:pPr>
      <w:r>
        <w:t>Mobilidade de Licença em Farms de Servidores</w:t>
      </w:r>
    </w:p>
    <w:p w14:paraId="1A76F3AD" w14:textId="77777777" w:rsidR="00D62BE8" w:rsidRPr="00FB2489" w:rsidRDefault="00D62BE8" w:rsidP="00D62BE8">
      <w:pPr>
        <w:pStyle w:val="PURBody-Indented"/>
      </w:pPr>
      <w:r>
        <w:t>Observação: Aplicável somente aos produtos designados como tendo Mobilidade de Licença nos Farms de Servidores na seção Termos de Licença Específicos ao Produto a seguir.</w:t>
      </w:r>
    </w:p>
    <w:p w14:paraId="606EEC91" w14:textId="77777777" w:rsidR="00D62BE8" w:rsidRDefault="00D62BE8" w:rsidP="00D62BE8">
      <w:pPr>
        <w:pStyle w:val="PURBlueStrong"/>
      </w:pPr>
      <w:r>
        <w:t>Consignando Licenças e Usando Software em um Farm de Servidores</w:t>
      </w:r>
    </w:p>
    <w:p w14:paraId="3CE038B7" w14:textId="0CCE1F38" w:rsidR="005D2BF6" w:rsidRDefault="005D2BF6" w:rsidP="005D2BF6">
      <w:pPr>
        <w:pStyle w:val="PURBody-Indented"/>
      </w:pPr>
      <w:r>
        <w:t>Você pode transferir licenças por núcleo, de acordo com os Termos Gerais de Licença. Como alternativa, você pode transferir essas licenças como descrito a seguir.</w:t>
      </w:r>
    </w:p>
    <w:p w14:paraId="4ADE6863" w14:textId="77777777" w:rsidR="00D62BE8" w:rsidRPr="00747B1F" w:rsidRDefault="00D62BE8" w:rsidP="00D62BE8">
      <w:pPr>
        <w:pStyle w:val="PURBody-Indented"/>
      </w:pPr>
      <w:r>
        <w:rPr>
          <w:rStyle w:val="Strong"/>
        </w:rPr>
        <w:t>Farm de Servidores.</w:t>
      </w:r>
      <w:r>
        <w:rPr>
          <w:rStyle w:val="PURBlueStrongChar"/>
        </w:rPr>
        <w:t xml:space="preserve"> </w:t>
      </w:r>
      <w:r>
        <w:t>Um farm de servidores consiste em até dois data centers cada, localizados fisicamente:</w:t>
      </w:r>
    </w:p>
    <w:p w14:paraId="5157866A" w14:textId="77777777" w:rsidR="00D62BE8" w:rsidRDefault="00D62BE8" w:rsidP="000C1827">
      <w:pPr>
        <w:pStyle w:val="PURBullet-Indented"/>
      </w:pPr>
      <w:r>
        <w:t>em um fuso horário de até quatro horas do fuso horário local do outro (Hora Universal Coordenada (UTC), não horário de verão) e/ou</w:t>
      </w:r>
    </w:p>
    <w:p w14:paraId="25CC724B" w14:textId="77777777" w:rsidR="00D62BE8" w:rsidRDefault="00D62BE8" w:rsidP="000C1827">
      <w:pPr>
        <w:pStyle w:val="PURBullet-Indented"/>
        <w:rPr>
          <w:rFonts w:cs="Arial"/>
          <w:sz w:val="20"/>
        </w:rPr>
      </w:pPr>
      <w:r>
        <w:t>na União Europeia (UE) ou na Associação Europeia de Livre Comércio (EFTA)</w:t>
      </w:r>
      <w:r>
        <w:rPr>
          <w:rFonts w:cs="Arial"/>
        </w:rPr>
        <w:t>.</w:t>
      </w:r>
    </w:p>
    <w:p w14:paraId="2F495C4C" w14:textId="31117BE5" w:rsidR="00D62BE8" w:rsidRDefault="00D62BE8" w:rsidP="00D62BE8">
      <w:pPr>
        <w:pStyle w:val="PURBody-Indented"/>
      </w:pPr>
      <w:r>
        <w:t>Cada data center pode fazer parte de apenas um farm de servidores. Você poderá transferir um data center de um farm de servidores para, mas não durante o mesmo mês de calendário.</w:t>
      </w:r>
    </w:p>
    <w:p w14:paraId="44B2CF7E" w14:textId="70A8288F" w:rsidR="00282633" w:rsidRDefault="00282633" w:rsidP="003B5A77">
      <w:pPr>
        <w:pStyle w:val="PURBullet-Indented"/>
        <w:numPr>
          <w:ilvl w:val="0"/>
          <w:numId w:val="9"/>
        </w:numPr>
      </w:pPr>
      <w:r>
        <w:rPr>
          <w:b/>
        </w:rPr>
        <w:t>Em um farm de servidores</w:t>
      </w:r>
      <w:r w:rsidRPr="00A67AA9">
        <w:rPr>
          <w:b/>
          <w:bCs/>
        </w:rPr>
        <w:t>.</w:t>
      </w:r>
      <w:r>
        <w:t xml:space="preserve"> 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14:paraId="1ACEFCB4" w14:textId="33324036" w:rsidR="00282633" w:rsidRDefault="00282633" w:rsidP="003B5A77">
      <w:pPr>
        <w:pStyle w:val="PURBullet-Indented"/>
        <w:numPr>
          <w:ilvl w:val="0"/>
          <w:numId w:val="9"/>
        </w:numPr>
      </w:pPr>
      <w:r>
        <w:rPr>
          <w:b/>
        </w:rPr>
        <w:t>Em farms de servidores</w:t>
      </w:r>
      <w:r w:rsidRPr="00A67AA9">
        <w:rPr>
          <w:b/>
          <w:bCs/>
        </w:rPr>
        <w:t>.</w:t>
      </w:r>
      <w:r>
        <w:t xml:space="preserve"> Você poderá transferir licenças principais a qualquer um dos seus servidores localizados em diferentes farms de servidores, mas não durante o mesmo mês de calendário.</w:t>
      </w:r>
    </w:p>
    <w:p w14:paraId="275671D0" w14:textId="77777777" w:rsidR="00EA48AA" w:rsidRDefault="00EA48AA" w:rsidP="00A748AB">
      <w:pPr>
        <w:pStyle w:val="PURHeading1"/>
      </w:pPr>
      <w:r>
        <w:t>Termos de Licença Específicos ao Produto</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8362747"/>
      <w:bookmarkStart w:id="322" w:name="_Toc428362801"/>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6E0CB5B4" w14:textId="77777777" w:rsidTr="00732CCE">
        <w:tc>
          <w:tcPr>
            <w:tcW w:w="2594" w:type="pct"/>
          </w:tcPr>
          <w:p w14:paraId="7E199D43" w14:textId="72FE4934"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37B3212E" w14:textId="77777777" w:rsidR="00280B5A" w:rsidRDefault="00280B5A" w:rsidP="00280B5A">
            <w:pPr>
              <w:pStyle w:val="PURLMSH"/>
            </w:pPr>
            <w:r>
              <w:t xml:space="preserve">Consulte Notificações Aplicáveis: </w:t>
            </w:r>
            <w:r>
              <w:rPr>
                <w:b/>
              </w:rPr>
              <w:t xml:space="preserve">Não </w:t>
            </w:r>
          </w:p>
        </w:tc>
      </w:tr>
      <w:tr w:rsidR="00280B5A" w14:paraId="1EE99D9E" w14:textId="77777777" w:rsidTr="00732CCE">
        <w:tc>
          <w:tcPr>
            <w:tcW w:w="2594" w:type="pct"/>
          </w:tcPr>
          <w:p w14:paraId="78A3ABFB" w14:textId="74B6618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A09A41C" w14:textId="77777777" w:rsidR="00280B5A" w:rsidRDefault="00280B5A" w:rsidP="00280B5A">
            <w:pPr>
              <w:pStyle w:val="PURLMSH"/>
            </w:pPr>
          </w:p>
        </w:tc>
      </w:tr>
    </w:tbl>
    <w:p w14:paraId="035068E7" w14:textId="77777777" w:rsidR="00280B5A" w:rsidRPr="002760D0" w:rsidRDefault="00280B5A" w:rsidP="006F073B">
      <w:pPr>
        <w:pStyle w:val="PURADDITIONALTERMSHEADERMB"/>
        <w:keepNext/>
      </w:pPr>
      <w:r>
        <w:lastRenderedPageBreak/>
        <w:t>Termos Adicionais:</w:t>
      </w:r>
    </w:p>
    <w:p w14:paraId="3ED529BA" w14:textId="77777777" w:rsidR="00280B5A" w:rsidRDefault="00280B5A" w:rsidP="00280B5A">
      <w:pPr>
        <w:pStyle w:val="PURBlueStrong-Indented"/>
      </w:pPr>
      <w:r>
        <w:t>Office Web Component</w:t>
      </w:r>
    </w:p>
    <w:p w14:paraId="12AEAD2D" w14:textId="553E0F3C"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52365157" w14:textId="77777777" w:rsidR="00280B5A" w:rsidRDefault="00280B5A" w:rsidP="00280B5A">
      <w:pPr>
        <w:pStyle w:val="PURBlueStrong-Indented"/>
      </w:pPr>
      <w:r>
        <w:t>Software .NET Framework</w:t>
      </w:r>
    </w:p>
    <w:p w14:paraId="08DB6714" w14:textId="3F01BA95"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0E1007" w14:textId="71FC17F8" w:rsidR="00280B5A" w:rsidRPr="00A50403" w:rsidRDefault="00761BF1" w:rsidP="00DE1E86">
      <w:pPr>
        <w:pStyle w:val="PURBullet"/>
        <w:keepLines/>
        <w:numPr>
          <w:ilvl w:val="0"/>
          <w:numId w:val="0"/>
        </w:numPr>
        <w:spacing w:before="240" w:after="240" w:line="240" w:lineRule="auto"/>
        <w:contextualSpacing w:val="0"/>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8362748"/>
      <w:bookmarkStart w:id="337" w:name="_Toc428362802"/>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77777777" w:rsidR="00280B5A"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104F3207" w14:textId="77777777" w:rsidTr="00A74B73">
        <w:tc>
          <w:tcPr>
            <w:tcW w:w="2594" w:type="pct"/>
          </w:tcPr>
          <w:p w14:paraId="61BCEB34" w14:textId="49EB1E22"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798144A" w14:textId="77777777" w:rsidR="00280B5A" w:rsidRDefault="00280B5A" w:rsidP="00280B5A">
            <w:pPr>
              <w:pStyle w:val="PURLMSH"/>
            </w:pPr>
            <w:r>
              <w:t xml:space="preserve">Consulte Notificações Aplicáveis: </w:t>
            </w:r>
            <w:r>
              <w:rPr>
                <w:b/>
              </w:rPr>
              <w:t>Não</w:t>
            </w:r>
          </w:p>
        </w:tc>
      </w:tr>
      <w:tr w:rsidR="00280B5A" w14:paraId="32A983EA" w14:textId="77777777" w:rsidTr="00A74B73">
        <w:trPr>
          <w:trHeight w:val="284"/>
        </w:trPr>
        <w:tc>
          <w:tcPr>
            <w:tcW w:w="2594" w:type="pct"/>
          </w:tcPr>
          <w:p w14:paraId="493EF389" w14:textId="217FF64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Termos Adicionais: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Você pode usar o componente somente para exibir e imprimir cópias de documentos estáticos, textos e imagens criados com o software, e não precisará de licenças separadas para as cópias do componente.</w:t>
      </w:r>
    </w:p>
    <w:p w14:paraId="1100465A" w14:textId="77777777" w:rsidR="00280B5A" w:rsidRPr="00AB18D1" w:rsidRDefault="00280B5A" w:rsidP="00280B5A">
      <w:pPr>
        <w:pStyle w:val="PURBlueStrong-Indented"/>
      </w:pPr>
      <w:r>
        <w:t>Limites de uso</w:t>
      </w:r>
    </w:p>
    <w:p w14:paraId="5297B40D" w14:textId="6E4F7858" w:rsidR="00280B5A" w:rsidRDefault="00280B5A" w:rsidP="00280B5A">
      <w:pPr>
        <w:pStyle w:val="PURBullet-Indented"/>
        <w:numPr>
          <w:ilvl w:val="0"/>
          <w:numId w:val="0"/>
        </w:numPr>
        <w:ind w:left="270"/>
      </w:pPr>
      <w: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20E329E5" w14:textId="77777777" w:rsidR="00280B5A" w:rsidRDefault="00280B5A" w:rsidP="00280B5A">
      <w:pPr>
        <w:pStyle w:val="PURBlueStrong-Indented"/>
      </w:pPr>
      <w:r>
        <w:t>Software .NET Framework</w:t>
      </w:r>
    </w:p>
    <w:p w14:paraId="45CB017F" w14:textId="405FAF1C"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8052DAC" w14:textId="07B6457B" w:rsidR="00280B5A" w:rsidRPr="00A50403" w:rsidRDefault="00761BF1"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8362749"/>
      <w:bookmarkStart w:id="348" w:name="_Toc428362803"/>
      <w:r>
        <w:t xml:space="preserve">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259"/>
      </w:tblGrid>
      <w:tr w:rsidR="00280B5A" w14:paraId="681F5AEE" w14:textId="77777777" w:rsidTr="003751C9">
        <w:tc>
          <w:tcPr>
            <w:tcW w:w="2594" w:type="pct"/>
          </w:tcPr>
          <w:p w14:paraId="0DAC67A6" w14:textId="083AA75E"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A10F8A3" w14:textId="77777777" w:rsidR="00280B5A" w:rsidRDefault="00280B5A" w:rsidP="00280B5A">
            <w:pPr>
              <w:pStyle w:val="PURLMSH"/>
            </w:pPr>
            <w:r>
              <w:t xml:space="preserve">Consulte Notificações Aplicáveis: </w:t>
            </w:r>
            <w:r>
              <w:rPr>
                <w:b/>
              </w:rPr>
              <w:t>Não</w:t>
            </w:r>
          </w:p>
        </w:tc>
      </w:tr>
      <w:tr w:rsidR="00280B5A" w14:paraId="2C31CBB9" w14:textId="77777777" w:rsidTr="003751C9">
        <w:tc>
          <w:tcPr>
            <w:tcW w:w="2594" w:type="pct"/>
          </w:tcPr>
          <w:p w14:paraId="15F054E0" w14:textId="510DB9E8" w:rsidR="00280B5A" w:rsidRPr="003667B6"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FF4C4E1" w14:textId="77777777" w:rsidR="00280B5A" w:rsidRDefault="00280B5A" w:rsidP="00280B5A">
            <w:pPr>
              <w:pStyle w:val="PURLMSH"/>
            </w:pPr>
          </w:p>
        </w:tc>
      </w:tr>
    </w:tbl>
    <w:p w14:paraId="0D6145D6" w14:textId="77777777" w:rsidR="00280B5A" w:rsidRPr="002760D0" w:rsidRDefault="00280B5A" w:rsidP="00237CC2">
      <w:pPr>
        <w:pStyle w:val="PURADDITIONALTERMSHEADERMB"/>
        <w:keepNext/>
        <w:keepLines/>
      </w:pPr>
      <w:r>
        <w:t>Termos Adicionais:</w:t>
      </w:r>
    </w:p>
    <w:p w14:paraId="67C0DD1C" w14:textId="77777777" w:rsidR="00280B5A" w:rsidRDefault="00280B5A" w:rsidP="00280B5A">
      <w:pPr>
        <w:pStyle w:val="PURBlueStrong-Indented"/>
      </w:pPr>
      <w:r>
        <w:t>Office Web Component</w:t>
      </w:r>
    </w:p>
    <w:p w14:paraId="6CEF681D" w14:textId="48DB48B0"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377A24C9" w14:textId="77777777" w:rsidR="00280B5A" w:rsidRPr="00AB18D1" w:rsidRDefault="00280B5A" w:rsidP="00280B5A">
      <w:pPr>
        <w:pStyle w:val="PURBlueStrong-Indented"/>
      </w:pPr>
      <w:r>
        <w:t>Limites de uso</w:t>
      </w:r>
    </w:p>
    <w:p w14:paraId="63E1FD6C" w14:textId="77777777" w:rsidR="00280B5A" w:rsidRDefault="00280B5A" w:rsidP="00280B5A">
      <w:pPr>
        <w:pStyle w:val="PURBody-Indented"/>
      </w:pPr>
      <w:r>
        <w:t>Você só poderá Executar Instâncias do software em Servidores Licenciados no terminal de sua rede interna (ou ponta de sua organização) para conectar transações ou eventos comerciais com as atividades processadas no terminal. O Servidor Licenciado não poderá:</w:t>
      </w:r>
    </w:p>
    <w:p w14:paraId="6FC4003B" w14:textId="77777777" w:rsidR="00280B5A" w:rsidRPr="00AB18D1" w:rsidRDefault="00280B5A" w:rsidP="003B5A77">
      <w:pPr>
        <w:pStyle w:val="PURBullet-Indented"/>
        <w:numPr>
          <w:ilvl w:val="0"/>
          <w:numId w:val="24"/>
        </w:numPr>
      </w:pPr>
      <w:r>
        <w:t>agir como nó principal em um modelo de networking “hub and spoke”,</w:t>
      </w:r>
    </w:p>
    <w:p w14:paraId="4D49DC22" w14:textId="77777777" w:rsidR="00280B5A" w:rsidRPr="00AB18D1" w:rsidRDefault="00280B5A" w:rsidP="003B5A77">
      <w:pPr>
        <w:pStyle w:val="PURBullet-Indented"/>
        <w:numPr>
          <w:ilvl w:val="0"/>
          <w:numId w:val="24"/>
        </w:numPr>
      </w:pPr>
      <w:r>
        <w:t>centralizar comunicações empresariais com outros servidores ou dispositivos; ou</w:t>
      </w:r>
    </w:p>
    <w:p w14:paraId="258ED234" w14:textId="77777777" w:rsidR="00280B5A" w:rsidRDefault="00280B5A" w:rsidP="003B5A77">
      <w:pPr>
        <w:pStyle w:val="PURBullet-Indented"/>
        <w:numPr>
          <w:ilvl w:val="0"/>
          <w:numId w:val="24"/>
        </w:numPr>
      </w:pPr>
      <w:r>
        <w:t>automatizar os processos comerciais por meio de divisões, unidades de negócios ou agências.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lastRenderedPageBreak/>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0E3EBA31" w14:textId="77777777" w:rsidR="00280B5A" w:rsidRDefault="00280B5A" w:rsidP="00280B5A">
      <w:pPr>
        <w:pStyle w:val="PURBlueStrong-Indented"/>
      </w:pPr>
      <w:r>
        <w:t>Software .NET Framework</w:t>
      </w:r>
    </w:p>
    <w:p w14:paraId="1779B089" w14:textId="31CDA754"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A89F02C" w14:textId="3E33E937" w:rsidR="004F54A3" w:rsidRPr="00A50403" w:rsidRDefault="00761BF1"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8CFA21F" w14:textId="49EBE95D" w:rsidR="004F54A3" w:rsidRPr="003213AD" w:rsidRDefault="004F54A3" w:rsidP="004F54A3">
      <w:pPr>
        <w:pStyle w:val="PURProductName"/>
      </w:pPr>
      <w:bookmarkStart w:id="349" w:name="_Toc428362750"/>
      <w:bookmarkStart w:id="350" w:name="_Toc428362804"/>
      <w:r>
        <w:t>Microsoft Dynamics AX 2012 R3 Standard Commerce Server Core</w:t>
      </w:r>
      <w:bookmarkEnd w:id="349"/>
      <w:bookmarkEnd w:id="350"/>
      <w:r>
        <w:fldChar w:fldCharType="begin"/>
      </w:r>
      <w:r w:rsidRPr="003213AD">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1461AFB" w:rsidR="004F54A3" w:rsidRPr="00417407" w:rsidRDefault="004F54A3" w:rsidP="008B4AAF">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Consulte Notificações Aplicáveis: Não</w:t>
            </w:r>
          </w:p>
        </w:tc>
      </w:tr>
      <w:tr w:rsidR="004F54A3" w:rsidRPr="00417407" w14:paraId="4021A9A0" w14:textId="77777777" w:rsidTr="008B4AAF">
        <w:tc>
          <w:tcPr>
            <w:tcW w:w="5520" w:type="dxa"/>
            <w:shd w:val="clear" w:color="auto" w:fill="auto"/>
          </w:tcPr>
          <w:p w14:paraId="69076560" w14:textId="286212EA" w:rsidR="004F54A3" w:rsidRDefault="004F54A3" w:rsidP="008B4AAF">
            <w:pPr>
              <w:pStyle w:val="PURBody"/>
              <w:spacing w:after="0"/>
              <w:rPr>
                <w:rFonts w:ascii="Arial Narrow" w:hAnsi="Arial Narrow"/>
                <w:i/>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22C884E3" w:rsidR="00280B5A" w:rsidRPr="00A50403" w:rsidRDefault="00761BF1"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8362751"/>
      <w:bookmarkStart w:id="362" w:name="_Toc428362805"/>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2AE73DA6" w:rsidR="00A748AB" w:rsidRPr="00417407" w:rsidRDefault="00A748AB"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D27D33E" w:rsidR="00A748AB" w:rsidRPr="00417407" w:rsidRDefault="00A748AB" w:rsidP="005365C8">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1A2A1020" w:rsidR="00A748AB" w:rsidRPr="00417407" w:rsidRDefault="00A748AB" w:rsidP="005365C8">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Termos Adicionais:</w:t>
      </w:r>
    </w:p>
    <w:p w14:paraId="0C517015" w14:textId="77777777" w:rsidR="00EA48AA" w:rsidRDefault="00EA48AA" w:rsidP="00A748AB">
      <w:pPr>
        <w:pStyle w:val="PURBlueStrong-Indented"/>
      </w:pPr>
      <w:r>
        <w:t>Direitos de Rebaixamento de Licença</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No lugar de qualquer instância permitida, você poderá criar, armazenar e usar uma instância da versão 2008 R2 da edição SQL Server Datacenter do software, a versão 2008 SQL ou qualquer versão anterior da edição SQL Server Enterprise do software ou ainda a versão 2014 ou uma versão anterior das seguintes edições do software: Business Intelligence, Standard, Workgroup ou Standard Edition for Small Business.</w:t>
      </w:r>
    </w:p>
    <w:p w14:paraId="26C9158D" w14:textId="77777777" w:rsidR="00EA48AA" w:rsidRDefault="00EA48AA" w:rsidP="00A748AB">
      <w:pPr>
        <w:pStyle w:val="PURBlueStrong-Indented"/>
      </w:pPr>
      <w:r>
        <w:t>Servidores de Failover</w:t>
      </w:r>
    </w:p>
    <w:p w14:paraId="0B4C7F25" w14:textId="03B03643" w:rsidR="00EA48AA" w:rsidRPr="007C264B" w:rsidRDefault="00EA48AA" w:rsidP="00D6363C">
      <w:pPr>
        <w:pStyle w:val="Heading2"/>
        <w:widowControl w:val="0"/>
        <w:pBdr>
          <w:bottom w:val="none" w:sz="0" w:space="0" w:color="auto"/>
        </w:pBdr>
        <w:tabs>
          <w:tab w:val="left" w:pos="720"/>
        </w:tabs>
        <w:spacing w:before="0"/>
        <w:ind w:left="270"/>
        <w:rPr>
          <w:b w:val="0"/>
          <w:caps w:val="0"/>
          <w:color w:val="404040" w:themeColor="text1" w:themeTint="BF"/>
          <w:spacing w:val="-2"/>
          <w:sz w:val="18"/>
        </w:rPr>
      </w:pPr>
      <w:bookmarkStart w:id="363" w:name="_Toc346894345"/>
      <w:r w:rsidRPr="007C264B">
        <w:rPr>
          <w:b w:val="0"/>
          <w:caps w:val="0"/>
          <w:color w:val="404040" w:themeColor="text1" w:themeTint="BF"/>
          <w:spacing w:val="-2"/>
          <w:sz w:val="18"/>
        </w:rP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63"/>
    </w:p>
    <w:p w14:paraId="6A68E203" w14:textId="77777777" w:rsidR="009E6523" w:rsidRDefault="009E6523" w:rsidP="00A748AB">
      <w:pPr>
        <w:pStyle w:val="PURBlueStrong-Indented"/>
      </w:pPr>
      <w:r>
        <w:t>Software .NET Framework</w:t>
      </w:r>
    </w:p>
    <w:p w14:paraId="54B36D39" w14:textId="3999196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63A328" w14:textId="424216AD" w:rsidR="00830DCA" w:rsidRPr="00A23961" w:rsidRDefault="00761BF1" w:rsidP="00BD218D">
      <w:pPr>
        <w:spacing w:before="12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50B7D9A5" w14:textId="198CF469" w:rsidR="00EA48AA"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8362752"/>
      <w:bookmarkStart w:id="375" w:name="_Toc428362806"/>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CAD15E6" w:rsidR="00573633" w:rsidRPr="00417407" w:rsidRDefault="00573633"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209FA0B2" w:rsidR="00573633" w:rsidRPr="00417407" w:rsidRDefault="00573633" w:rsidP="00A748AB">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5E69C0D5" w:rsidR="00573633" w:rsidRPr="00417407" w:rsidRDefault="00573633" w:rsidP="00A748AB">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F52082">
      <w:pPr>
        <w:pStyle w:val="PURBlueBGHeader"/>
        <w:keepNext/>
        <w:pBdr>
          <w:top w:val="none" w:sz="0" w:space="0" w:color="auto"/>
          <w:left w:val="none" w:sz="0" w:space="0" w:color="auto"/>
          <w:bottom w:val="none" w:sz="0" w:space="0" w:color="auto"/>
          <w:right w:val="none" w:sz="0" w:space="0" w:color="auto"/>
        </w:pBdr>
      </w:pPr>
      <w:r>
        <w:lastRenderedPageBreak/>
        <w:t>Termos Adicionais:</w:t>
      </w:r>
    </w:p>
    <w:p w14:paraId="7AAA4494" w14:textId="77777777" w:rsidR="0061320A" w:rsidRDefault="0061320A" w:rsidP="0061320A">
      <w:pPr>
        <w:pStyle w:val="PURBlueStrong-Indented"/>
      </w:pPr>
      <w:r>
        <w:t>Direitos de Rebaixamento de Licença</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No lugar de qualquer instância permitida, você poderá criar, armazenar e usar uma instância da versão 2012 ou anterior das seguintes edições do software: SQL Server Standard, Workgroup ou Small Business.</w:t>
      </w:r>
    </w:p>
    <w:p w14:paraId="4D4F3F47" w14:textId="77777777" w:rsidR="00EA48AA" w:rsidRDefault="00EA48AA" w:rsidP="00A748AB">
      <w:pPr>
        <w:pStyle w:val="PURBlueStrong-Indented"/>
      </w:pPr>
      <w:r>
        <w:t>Servidores de Failover</w:t>
      </w:r>
    </w:p>
    <w:p w14:paraId="743B7469" w14:textId="667525BF" w:rsidR="00EA48AA" w:rsidRPr="003D33E5" w:rsidRDefault="00EA48AA" w:rsidP="008C3E88">
      <w:pPr>
        <w:pStyle w:val="Heading2"/>
        <w:keepNext/>
        <w:keepLines/>
        <w:widowControl w:val="0"/>
        <w:pBdr>
          <w:bottom w:val="none" w:sz="0" w:space="0" w:color="auto"/>
        </w:pBdr>
        <w:tabs>
          <w:tab w:val="left" w:pos="720"/>
        </w:tabs>
        <w:spacing w:before="0"/>
        <w:ind w:left="274"/>
        <w:rPr>
          <w:b w:val="0"/>
          <w:caps w:val="0"/>
          <w:color w:val="404040" w:themeColor="text1" w:themeTint="BF"/>
          <w:sz w:val="18"/>
        </w:rPr>
      </w:pPr>
      <w:bookmarkStart w:id="376" w:name="_Toc346894346"/>
      <w:r>
        <w:rPr>
          <w:b w:val="0"/>
          <w:caps w:val="0"/>
          <w:color w:val="404040" w:themeColor="text1" w:themeTint="BF"/>
          <w:sz w:val="18"/>
        </w:rPr>
        <w:t xml:space="preserve">No caso de qualquer OSE em que sejam executadas instâncias do software para servidores, você poderá executar no máximo </w:t>
      </w:r>
      <w:r w:rsidR="008C3E88">
        <w:rPr>
          <w:b w:val="0"/>
          <w:caps w:val="0"/>
          <w:color w:val="404040" w:themeColor="text1" w:themeTint="BF"/>
          <w:sz w:val="18"/>
        </w:rPr>
        <w:br/>
      </w:r>
      <w:r>
        <w:rPr>
          <w:b w:val="0"/>
          <w:caps w:val="0"/>
          <w:color w:val="404040" w:themeColor="text1" w:themeTint="BF"/>
          <w:sz w:val="18"/>
        </w:rPr>
        <w:t>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Software .NET Framework</w:t>
      </w:r>
    </w:p>
    <w:p w14:paraId="3D84C078" w14:textId="4170871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04112EDC" w14:textId="753F4FF9" w:rsidR="00830DCA" w:rsidRPr="00A23961" w:rsidRDefault="00761BF1" w:rsidP="00DE1E86">
      <w:pPr>
        <w:keepNext/>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8362753"/>
      <w:bookmarkStart w:id="388" w:name="_Toc428362807"/>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80"/>
        <w:gridCol w:w="5349"/>
      </w:tblGrid>
      <w:tr w:rsidR="00EA48AA" w:rsidRPr="00A23961" w14:paraId="1BA3CAA0" w14:textId="77777777" w:rsidTr="005D0522">
        <w:tc>
          <w:tcPr>
            <w:tcW w:w="2553" w:type="pct"/>
          </w:tcPr>
          <w:p w14:paraId="79541800" w14:textId="784D6F9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Pr>
                <w:rFonts w:ascii="Arial Narrow" w:hAnsi="Arial Narrow"/>
                <w:sz w:val="18"/>
              </w:rPr>
              <w:t xml:space="preserve"> </w:t>
            </w:r>
            <w:r>
              <w:rPr>
                <w:rFonts w:ascii="Arial Narrow" w:hAnsi="Arial Narrow"/>
                <w:b/>
                <w:color w:val="404040" w:themeColor="text1" w:themeTint="BF"/>
                <w:sz w:val="18"/>
              </w:rPr>
              <w:t xml:space="preserve">Sim </w:t>
            </w:r>
            <w:r>
              <w:rPr>
                <w:rFonts w:ascii="Arial Narrow" w:hAnsi="Arial Narrow"/>
                <w:i/>
                <w:color w:val="404040" w:themeColor="text1" w:themeTint="BF"/>
                <w:sz w:val="18"/>
              </w:rPr>
              <w:t>(consulte</w:t>
            </w:r>
            <w:r>
              <w:rPr>
                <w:rFonts w:ascii="Arial Narrow" w:hAnsi="Arial Narrow"/>
                <w:i/>
                <w:sz w:val="18"/>
                <w:szCs w:val="18"/>
              </w:rPr>
              <w:t xml:space="preserve"> </w:t>
            </w:r>
            <w:hyperlink w:anchor="TERMOS_GERAIS" w:history="1">
              <w:r>
                <w:rPr>
                  <w:rStyle w:val="Hyperlink"/>
                  <w:rFonts w:ascii="Arial Narrow" w:hAnsi="Arial Narrow"/>
                  <w:i/>
                  <w:sz w:val="18"/>
                  <w:szCs w:val="18"/>
                </w:rPr>
                <w:t>Termos Gerais</w:t>
              </w:r>
            </w:hyperlink>
            <w:r>
              <w:rPr>
                <w:rFonts w:ascii="Arial Narrow" w:hAnsi="Arial Narrow"/>
                <w:i/>
                <w:sz w:val="18"/>
                <w:szCs w:val="18"/>
              </w:rPr>
              <w:t>)</w:t>
            </w:r>
          </w:p>
        </w:tc>
        <w:tc>
          <w:tcPr>
            <w:tcW w:w="2447" w:type="pct"/>
          </w:tcPr>
          <w:p w14:paraId="2A29AB77" w14:textId="6BACE3A9"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Atualizações Automáticas </w:t>
            </w:r>
            <w:r>
              <w:rPr>
                <w:rFonts w:ascii="Arial Narrow" w:hAnsi="Arial Narrow"/>
                <w:i/>
                <w:color w:val="404040" w:themeColor="text1" w:themeTint="BF"/>
                <w:sz w:val="18"/>
              </w:rPr>
              <w:t xml:space="preserve">(consulte o </w:t>
            </w:r>
            <w:hyperlink w:anchor="Appendix2" w:history="1">
              <w:r>
                <w:rPr>
                  <w:rStyle w:val="Hyperlink"/>
                  <w:rFonts w:ascii="Arial Narrow" w:hAnsi="Arial Narrow"/>
                  <w:i/>
                  <w:sz w:val="18"/>
                </w:rPr>
                <w:t>Apêndice 2</w:t>
              </w:r>
            </w:hyperlink>
            <w:r>
              <w:rPr>
                <w:rFonts w:ascii="Arial Narrow" w:hAnsi="Arial Narrow"/>
                <w:i/>
                <w:color w:val="404040" w:themeColor="text1" w:themeTint="BF"/>
                <w:sz w:val="18"/>
              </w:rPr>
              <w:t>)</w:t>
            </w:r>
          </w:p>
        </w:tc>
      </w:tr>
      <w:tr w:rsidR="00EA48AA" w:rsidRPr="00A23961" w14:paraId="727DE8B2" w14:textId="77777777" w:rsidTr="005D0522">
        <w:tc>
          <w:tcPr>
            <w:tcW w:w="2553" w:type="pct"/>
          </w:tcPr>
          <w:p w14:paraId="75A12028" w14:textId="0F85F08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47"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Termos Adicionais:</w:t>
      </w:r>
    </w:p>
    <w:p w14:paraId="4D795803" w14:textId="77777777" w:rsidR="00EA48AA" w:rsidRPr="00A23961" w:rsidRDefault="00EA48AA" w:rsidP="00EA48AA">
      <w:pPr>
        <w:pStyle w:val="PURBody-Indented"/>
      </w:pPr>
      <w:r>
        <w:t>O software pode ser usado somente para oferecer suporte ao público ser e acessível pela Internet</w:t>
      </w:r>
    </w:p>
    <w:p w14:paraId="433250D8" w14:textId="7ED9CC40" w:rsidR="00EA48AA" w:rsidRPr="00A23961" w:rsidRDefault="00830DCA" w:rsidP="000C1827">
      <w:pPr>
        <w:pStyle w:val="PURBullet-Indented"/>
      </w:pPr>
      <w:r>
        <w:t>Páginas da Web</w:t>
      </w:r>
    </w:p>
    <w:p w14:paraId="7C543B91" w14:textId="77777777" w:rsidR="00EA48AA" w:rsidRPr="00A23961" w:rsidRDefault="00EA48AA" w:rsidP="000C1827">
      <w:pPr>
        <w:pStyle w:val="PURBullet-Indented"/>
      </w:pPr>
      <w:r>
        <w:t>Sites</w:t>
      </w:r>
    </w:p>
    <w:p w14:paraId="467E265B" w14:textId="77777777" w:rsidR="00EA48AA" w:rsidRPr="00A23961" w:rsidRDefault="00EA48AA" w:rsidP="000C1827">
      <w:pPr>
        <w:pStyle w:val="PURBullet-Indented"/>
      </w:pPr>
      <w:r>
        <w:t xml:space="preserve">Aplicativos da Web </w:t>
      </w:r>
    </w:p>
    <w:p w14:paraId="7092547C" w14:textId="77777777" w:rsidR="00EA48AA" w:rsidRPr="00A23961" w:rsidRDefault="00EA48AA" w:rsidP="000C1827">
      <w:pPr>
        <w:pStyle w:val="PURBullet-Indented"/>
      </w:pPr>
      <w:r>
        <w:t>Serviços da Web</w:t>
      </w:r>
    </w:p>
    <w:p w14:paraId="38C01AAC" w14:textId="77777777" w:rsidR="00EA48AA" w:rsidRPr="003D33E5" w:rsidRDefault="00EA48AA" w:rsidP="00EA48AA">
      <w:pPr>
        <w:pStyle w:val="PURBody-Indented"/>
      </w:pPr>
      <w:r>
        <w:t>Ele não pode ser usado para oferecer suporte à linha de aplicativos comerciais (por exemplo, gerenciamento das relações com o cliente, gerenciamento de recursos corporativos e outros aplicativos semelhantes).</w:t>
      </w:r>
    </w:p>
    <w:p w14:paraId="3CCC1B9D" w14:textId="77777777" w:rsidR="00EA48AA" w:rsidRPr="00A23961" w:rsidRDefault="00EA48AA" w:rsidP="00EA48AA">
      <w:pPr>
        <w:pStyle w:val="PURBlueStrong"/>
        <w:rPr>
          <w:bCs/>
        </w:rPr>
      </w:pPr>
      <w:r>
        <w:t>Servidores de Failover</w:t>
      </w:r>
    </w:p>
    <w:p w14:paraId="7D4C3BC9" w14:textId="67D64D7E" w:rsidR="00EA48AA" w:rsidRPr="003D33E5" w:rsidRDefault="000942D7" w:rsidP="00D6363C">
      <w:pPr>
        <w:pStyle w:val="PURBody-Indented"/>
      </w:pPr>
      <w: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14:paraId="709E817B" w14:textId="77777777" w:rsidR="00EA48AA" w:rsidRDefault="00EA48AA" w:rsidP="00EA48AA">
      <w:pPr>
        <w:pStyle w:val="PURBlueStrong-Indented"/>
      </w:pPr>
      <w:r>
        <w:t>Software .NET Framework</w:t>
      </w:r>
    </w:p>
    <w:p w14:paraId="3396698F" w14:textId="14FB752B" w:rsidR="002C084A" w:rsidRDefault="00EA48AA" w:rsidP="002C084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6724698" w14:textId="14BDAF3C" w:rsidR="000C3222" w:rsidRDefault="00761BF1" w:rsidP="00DE1E86">
      <w:pPr>
        <w:pStyle w:val="PURBreadcrumb"/>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bookmarkEnd w:id="303"/>
    <w:p w14:paraId="744797D7" w14:textId="77777777" w:rsidR="000C3222" w:rsidRDefault="000C3222" w:rsidP="002C084A">
      <w:pPr>
        <w:pStyle w:val="PURBody-Indented"/>
        <w:jc w:val="right"/>
        <w:sectPr w:rsidR="000C3222" w:rsidSect="000344E9">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8362808"/>
      <w:bookmarkStart w:id="396" w:name="SAL"/>
      <w:r>
        <w:lastRenderedPageBreak/>
        <w:t>Modelo SAL (Licença de Acesso para Assinantes) (Produtos e Serviços que não Sejam Online</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3A1695">
          <w:footerReference w:type="default" r:id="rId151"/>
          <w:pgSz w:w="12240" w:h="15840" w:code="1"/>
          <w:pgMar w:top="1166" w:right="720" w:bottom="720" w:left="720" w:header="432" w:footer="288" w:gutter="0"/>
          <w:cols w:space="360"/>
          <w:docGrid w:linePitch="360"/>
        </w:sectPr>
      </w:pPr>
    </w:p>
    <w:p w14:paraId="32CDEAF3" w14:textId="77777777" w:rsidR="002A5D9D" w:rsidRDefault="0006656D">
      <w:pPr>
        <w:pStyle w:val="TOC2"/>
        <w:rPr>
          <w:noProof/>
          <w:color w:val="auto"/>
          <w:sz w:val="22"/>
          <w:lang w:val="en-US" w:eastAsia="ja-JP" w:bidi="ar-SA"/>
        </w:rPr>
      </w:pPr>
      <w:r>
        <w:lastRenderedPageBreak/>
        <w:fldChar w:fldCharType="begin"/>
      </w:r>
      <w:r>
        <w:instrText xml:space="preserve"> TOC \b SAL \h \z \t "PUR Product Name,2" </w:instrText>
      </w:r>
      <w:r>
        <w:fldChar w:fldCharType="separate"/>
      </w:r>
      <w:hyperlink w:anchor="_Toc428362714" w:history="1">
        <w:r w:rsidR="002A5D9D" w:rsidRPr="002407D1">
          <w:rPr>
            <w:rStyle w:val="Hyperlink"/>
            <w:noProof/>
          </w:rPr>
          <w:t>Análise Avançada contra Ameaças 2016</w:t>
        </w:r>
        <w:r w:rsidR="002A5D9D">
          <w:rPr>
            <w:noProof/>
            <w:webHidden/>
          </w:rPr>
          <w:tab/>
        </w:r>
        <w:r w:rsidR="002A5D9D">
          <w:rPr>
            <w:noProof/>
            <w:webHidden/>
          </w:rPr>
          <w:fldChar w:fldCharType="begin"/>
        </w:r>
        <w:r w:rsidR="002A5D9D">
          <w:rPr>
            <w:noProof/>
            <w:webHidden/>
          </w:rPr>
          <w:instrText xml:space="preserve"> PAGEREF _Toc428362714 \h </w:instrText>
        </w:r>
        <w:r w:rsidR="002A5D9D">
          <w:rPr>
            <w:noProof/>
            <w:webHidden/>
          </w:rPr>
        </w:r>
        <w:r w:rsidR="002A5D9D">
          <w:rPr>
            <w:noProof/>
            <w:webHidden/>
          </w:rPr>
          <w:fldChar w:fldCharType="separate"/>
        </w:r>
        <w:r w:rsidR="002A5D9D">
          <w:rPr>
            <w:noProof/>
            <w:webHidden/>
          </w:rPr>
          <w:t>35</w:t>
        </w:r>
        <w:r w:rsidR="002A5D9D">
          <w:rPr>
            <w:noProof/>
            <w:webHidden/>
          </w:rPr>
          <w:fldChar w:fldCharType="end"/>
        </w:r>
      </w:hyperlink>
    </w:p>
    <w:p w14:paraId="20BB4153" w14:textId="77777777" w:rsidR="002A5D9D" w:rsidRDefault="00761BF1">
      <w:pPr>
        <w:pStyle w:val="TOC2"/>
        <w:rPr>
          <w:noProof/>
          <w:color w:val="auto"/>
          <w:sz w:val="22"/>
          <w:lang w:val="en-US" w:eastAsia="ja-JP" w:bidi="ar-SA"/>
        </w:rPr>
      </w:pPr>
      <w:hyperlink w:anchor="_Toc428362715" w:history="1">
        <w:r w:rsidR="002A5D9D" w:rsidRPr="002407D1">
          <w:rPr>
            <w:rStyle w:val="Hyperlink"/>
            <w:noProof/>
          </w:rPr>
          <w:t>Exchange Server 2016 Standard e Enterprise</w:t>
        </w:r>
        <w:r w:rsidR="002A5D9D">
          <w:rPr>
            <w:noProof/>
            <w:webHidden/>
          </w:rPr>
          <w:tab/>
        </w:r>
        <w:r w:rsidR="002A5D9D">
          <w:rPr>
            <w:noProof/>
            <w:webHidden/>
          </w:rPr>
          <w:fldChar w:fldCharType="begin"/>
        </w:r>
        <w:r w:rsidR="002A5D9D">
          <w:rPr>
            <w:noProof/>
            <w:webHidden/>
          </w:rPr>
          <w:instrText xml:space="preserve"> PAGEREF _Toc428362715 \h </w:instrText>
        </w:r>
        <w:r w:rsidR="002A5D9D">
          <w:rPr>
            <w:noProof/>
            <w:webHidden/>
          </w:rPr>
        </w:r>
        <w:r w:rsidR="002A5D9D">
          <w:rPr>
            <w:noProof/>
            <w:webHidden/>
          </w:rPr>
          <w:fldChar w:fldCharType="separate"/>
        </w:r>
        <w:r w:rsidR="002A5D9D">
          <w:rPr>
            <w:noProof/>
            <w:webHidden/>
          </w:rPr>
          <w:t>35</w:t>
        </w:r>
        <w:r w:rsidR="002A5D9D">
          <w:rPr>
            <w:noProof/>
            <w:webHidden/>
          </w:rPr>
          <w:fldChar w:fldCharType="end"/>
        </w:r>
      </w:hyperlink>
    </w:p>
    <w:p w14:paraId="4AC5C6D9" w14:textId="77777777" w:rsidR="002A5D9D" w:rsidRDefault="00761BF1">
      <w:pPr>
        <w:pStyle w:val="TOC2"/>
        <w:rPr>
          <w:noProof/>
          <w:color w:val="auto"/>
          <w:sz w:val="22"/>
          <w:lang w:val="en-US" w:eastAsia="ja-JP" w:bidi="ar-SA"/>
        </w:rPr>
      </w:pPr>
      <w:hyperlink w:anchor="_Toc428362716" w:history="1">
        <w:r w:rsidR="002A5D9D" w:rsidRPr="002407D1">
          <w:rPr>
            <w:rStyle w:val="Hyperlink"/>
            <w:noProof/>
          </w:rPr>
          <w:t>Funcionalidade do Microsoft Identity Manager 2016</w:t>
        </w:r>
        <w:r w:rsidR="002A5D9D">
          <w:rPr>
            <w:noProof/>
            <w:webHidden/>
          </w:rPr>
          <w:tab/>
        </w:r>
        <w:r w:rsidR="002A5D9D">
          <w:rPr>
            <w:noProof/>
            <w:webHidden/>
          </w:rPr>
          <w:fldChar w:fldCharType="begin"/>
        </w:r>
        <w:r w:rsidR="002A5D9D">
          <w:rPr>
            <w:noProof/>
            <w:webHidden/>
          </w:rPr>
          <w:instrText xml:space="preserve"> PAGEREF _Toc428362716 \h </w:instrText>
        </w:r>
        <w:r w:rsidR="002A5D9D">
          <w:rPr>
            <w:noProof/>
            <w:webHidden/>
          </w:rPr>
        </w:r>
        <w:r w:rsidR="002A5D9D">
          <w:rPr>
            <w:noProof/>
            <w:webHidden/>
          </w:rPr>
          <w:fldChar w:fldCharType="separate"/>
        </w:r>
        <w:r w:rsidR="002A5D9D">
          <w:rPr>
            <w:noProof/>
            <w:webHidden/>
          </w:rPr>
          <w:t>37</w:t>
        </w:r>
        <w:r w:rsidR="002A5D9D">
          <w:rPr>
            <w:noProof/>
            <w:webHidden/>
          </w:rPr>
          <w:fldChar w:fldCharType="end"/>
        </w:r>
      </w:hyperlink>
    </w:p>
    <w:p w14:paraId="206A476E" w14:textId="77777777" w:rsidR="002A5D9D" w:rsidRDefault="00761BF1">
      <w:pPr>
        <w:pStyle w:val="TOC2"/>
        <w:rPr>
          <w:noProof/>
          <w:color w:val="auto"/>
          <w:sz w:val="22"/>
          <w:lang w:val="en-US" w:eastAsia="ja-JP" w:bidi="ar-SA"/>
        </w:rPr>
      </w:pPr>
      <w:hyperlink w:anchor="_Toc428362717" w:history="1">
        <w:r w:rsidR="002A5D9D" w:rsidRPr="002407D1">
          <w:rPr>
            <w:rStyle w:val="Hyperlink"/>
            <w:noProof/>
          </w:rPr>
          <w:t>Microsoft Application Virtualization Hosting para Desktops</w:t>
        </w:r>
        <w:r w:rsidR="002A5D9D">
          <w:rPr>
            <w:noProof/>
            <w:webHidden/>
          </w:rPr>
          <w:tab/>
        </w:r>
        <w:r w:rsidR="002A5D9D">
          <w:rPr>
            <w:noProof/>
            <w:webHidden/>
          </w:rPr>
          <w:fldChar w:fldCharType="begin"/>
        </w:r>
        <w:r w:rsidR="002A5D9D">
          <w:rPr>
            <w:noProof/>
            <w:webHidden/>
          </w:rPr>
          <w:instrText xml:space="preserve"> PAGEREF _Toc428362717 \h </w:instrText>
        </w:r>
        <w:r w:rsidR="002A5D9D">
          <w:rPr>
            <w:noProof/>
            <w:webHidden/>
          </w:rPr>
        </w:r>
        <w:r w:rsidR="002A5D9D">
          <w:rPr>
            <w:noProof/>
            <w:webHidden/>
          </w:rPr>
          <w:fldChar w:fldCharType="separate"/>
        </w:r>
        <w:r w:rsidR="002A5D9D">
          <w:rPr>
            <w:noProof/>
            <w:webHidden/>
          </w:rPr>
          <w:t>37</w:t>
        </w:r>
        <w:r w:rsidR="002A5D9D">
          <w:rPr>
            <w:noProof/>
            <w:webHidden/>
          </w:rPr>
          <w:fldChar w:fldCharType="end"/>
        </w:r>
      </w:hyperlink>
    </w:p>
    <w:p w14:paraId="2842FD36" w14:textId="77777777" w:rsidR="002A5D9D" w:rsidRDefault="00761BF1">
      <w:pPr>
        <w:pStyle w:val="TOC2"/>
        <w:rPr>
          <w:noProof/>
          <w:color w:val="auto"/>
          <w:sz w:val="22"/>
          <w:lang w:val="en-US" w:eastAsia="ja-JP" w:bidi="ar-SA"/>
        </w:rPr>
      </w:pPr>
      <w:hyperlink w:anchor="_Toc428362718" w:history="1">
        <w:r w:rsidR="002A5D9D" w:rsidRPr="002407D1">
          <w:rPr>
            <w:rStyle w:val="Hyperlink"/>
            <w:noProof/>
          </w:rPr>
          <w:t>Microsoft Application Virtualization para Serviços de Área de Trabalho Remota</w:t>
        </w:r>
        <w:r w:rsidR="002A5D9D">
          <w:rPr>
            <w:noProof/>
            <w:webHidden/>
          </w:rPr>
          <w:tab/>
        </w:r>
        <w:r w:rsidR="002A5D9D">
          <w:rPr>
            <w:noProof/>
            <w:webHidden/>
          </w:rPr>
          <w:fldChar w:fldCharType="begin"/>
        </w:r>
        <w:r w:rsidR="002A5D9D">
          <w:rPr>
            <w:noProof/>
            <w:webHidden/>
          </w:rPr>
          <w:instrText xml:space="preserve"> PAGEREF _Toc428362718 \h </w:instrText>
        </w:r>
        <w:r w:rsidR="002A5D9D">
          <w:rPr>
            <w:noProof/>
            <w:webHidden/>
          </w:rPr>
        </w:r>
        <w:r w:rsidR="002A5D9D">
          <w:rPr>
            <w:noProof/>
            <w:webHidden/>
          </w:rPr>
          <w:fldChar w:fldCharType="separate"/>
        </w:r>
        <w:r w:rsidR="002A5D9D">
          <w:rPr>
            <w:noProof/>
            <w:webHidden/>
          </w:rPr>
          <w:t>38</w:t>
        </w:r>
        <w:r w:rsidR="002A5D9D">
          <w:rPr>
            <w:noProof/>
            <w:webHidden/>
          </w:rPr>
          <w:fldChar w:fldCharType="end"/>
        </w:r>
      </w:hyperlink>
    </w:p>
    <w:p w14:paraId="2CF8C793" w14:textId="77777777" w:rsidR="002A5D9D" w:rsidRDefault="00761BF1">
      <w:pPr>
        <w:pStyle w:val="TOC2"/>
        <w:rPr>
          <w:noProof/>
          <w:color w:val="auto"/>
          <w:sz w:val="22"/>
          <w:lang w:val="en-US" w:eastAsia="ja-JP" w:bidi="ar-SA"/>
        </w:rPr>
      </w:pPr>
      <w:hyperlink w:anchor="_Toc428362719" w:history="1">
        <w:r w:rsidR="002A5D9D" w:rsidRPr="002407D1">
          <w:rPr>
            <w:rStyle w:val="Hyperlink"/>
            <w:noProof/>
          </w:rPr>
          <w:t>Microsoft Dynamics AX 2012 R3</w:t>
        </w:r>
        <w:r w:rsidR="002A5D9D">
          <w:rPr>
            <w:noProof/>
            <w:webHidden/>
          </w:rPr>
          <w:tab/>
        </w:r>
        <w:r w:rsidR="002A5D9D">
          <w:rPr>
            <w:noProof/>
            <w:webHidden/>
          </w:rPr>
          <w:fldChar w:fldCharType="begin"/>
        </w:r>
        <w:r w:rsidR="002A5D9D">
          <w:rPr>
            <w:noProof/>
            <w:webHidden/>
          </w:rPr>
          <w:instrText xml:space="preserve"> PAGEREF _Toc428362719 \h </w:instrText>
        </w:r>
        <w:r w:rsidR="002A5D9D">
          <w:rPr>
            <w:noProof/>
            <w:webHidden/>
          </w:rPr>
        </w:r>
        <w:r w:rsidR="002A5D9D">
          <w:rPr>
            <w:noProof/>
            <w:webHidden/>
          </w:rPr>
          <w:fldChar w:fldCharType="separate"/>
        </w:r>
        <w:r w:rsidR="002A5D9D">
          <w:rPr>
            <w:noProof/>
            <w:webHidden/>
          </w:rPr>
          <w:t>38</w:t>
        </w:r>
        <w:r w:rsidR="002A5D9D">
          <w:rPr>
            <w:noProof/>
            <w:webHidden/>
          </w:rPr>
          <w:fldChar w:fldCharType="end"/>
        </w:r>
      </w:hyperlink>
    </w:p>
    <w:p w14:paraId="5F0D2CC4" w14:textId="77777777" w:rsidR="002A5D9D" w:rsidRDefault="00761BF1">
      <w:pPr>
        <w:pStyle w:val="TOC2"/>
        <w:rPr>
          <w:noProof/>
          <w:color w:val="auto"/>
          <w:sz w:val="22"/>
          <w:lang w:val="en-US" w:eastAsia="ja-JP" w:bidi="ar-SA"/>
        </w:rPr>
      </w:pPr>
      <w:hyperlink w:anchor="_Toc428362720" w:history="1">
        <w:r w:rsidR="002A5D9D" w:rsidRPr="002407D1">
          <w:rPr>
            <w:rStyle w:val="Hyperlink"/>
            <w:noProof/>
          </w:rPr>
          <w:t>Microsoft Dynamics C5 2012</w:t>
        </w:r>
        <w:r w:rsidR="002A5D9D">
          <w:rPr>
            <w:noProof/>
            <w:webHidden/>
          </w:rPr>
          <w:tab/>
        </w:r>
        <w:r w:rsidR="002A5D9D">
          <w:rPr>
            <w:noProof/>
            <w:webHidden/>
          </w:rPr>
          <w:fldChar w:fldCharType="begin"/>
        </w:r>
        <w:r w:rsidR="002A5D9D">
          <w:rPr>
            <w:noProof/>
            <w:webHidden/>
          </w:rPr>
          <w:instrText xml:space="preserve"> PAGEREF _Toc428362720 \h </w:instrText>
        </w:r>
        <w:r w:rsidR="002A5D9D">
          <w:rPr>
            <w:noProof/>
            <w:webHidden/>
          </w:rPr>
        </w:r>
        <w:r w:rsidR="002A5D9D">
          <w:rPr>
            <w:noProof/>
            <w:webHidden/>
          </w:rPr>
          <w:fldChar w:fldCharType="separate"/>
        </w:r>
        <w:r w:rsidR="002A5D9D">
          <w:rPr>
            <w:noProof/>
            <w:webHidden/>
          </w:rPr>
          <w:t>40</w:t>
        </w:r>
        <w:r w:rsidR="002A5D9D">
          <w:rPr>
            <w:noProof/>
            <w:webHidden/>
          </w:rPr>
          <w:fldChar w:fldCharType="end"/>
        </w:r>
      </w:hyperlink>
    </w:p>
    <w:p w14:paraId="177B374B" w14:textId="77777777" w:rsidR="002A5D9D" w:rsidRDefault="00761BF1">
      <w:pPr>
        <w:pStyle w:val="TOC2"/>
        <w:rPr>
          <w:noProof/>
          <w:color w:val="auto"/>
          <w:sz w:val="22"/>
          <w:lang w:val="en-US" w:eastAsia="ja-JP" w:bidi="ar-SA"/>
        </w:rPr>
      </w:pPr>
      <w:hyperlink w:anchor="_Toc428362721" w:history="1">
        <w:r w:rsidR="002A5D9D" w:rsidRPr="002407D1">
          <w:rPr>
            <w:rStyle w:val="Hyperlink"/>
            <w:noProof/>
          </w:rPr>
          <w:t>Microsoft Dynamics CRM 2015 Service Provider</w:t>
        </w:r>
        <w:r w:rsidR="002A5D9D">
          <w:rPr>
            <w:noProof/>
            <w:webHidden/>
          </w:rPr>
          <w:tab/>
        </w:r>
        <w:r w:rsidR="002A5D9D">
          <w:rPr>
            <w:noProof/>
            <w:webHidden/>
          </w:rPr>
          <w:fldChar w:fldCharType="begin"/>
        </w:r>
        <w:r w:rsidR="002A5D9D">
          <w:rPr>
            <w:noProof/>
            <w:webHidden/>
          </w:rPr>
          <w:instrText xml:space="preserve"> PAGEREF _Toc428362721 \h </w:instrText>
        </w:r>
        <w:r w:rsidR="002A5D9D">
          <w:rPr>
            <w:noProof/>
            <w:webHidden/>
          </w:rPr>
        </w:r>
        <w:r w:rsidR="002A5D9D">
          <w:rPr>
            <w:noProof/>
            <w:webHidden/>
          </w:rPr>
          <w:fldChar w:fldCharType="separate"/>
        </w:r>
        <w:r w:rsidR="002A5D9D">
          <w:rPr>
            <w:noProof/>
            <w:webHidden/>
          </w:rPr>
          <w:t>41</w:t>
        </w:r>
        <w:r w:rsidR="002A5D9D">
          <w:rPr>
            <w:noProof/>
            <w:webHidden/>
          </w:rPr>
          <w:fldChar w:fldCharType="end"/>
        </w:r>
      </w:hyperlink>
    </w:p>
    <w:p w14:paraId="6D04F4C9" w14:textId="77777777" w:rsidR="002A5D9D" w:rsidRDefault="00761BF1">
      <w:pPr>
        <w:pStyle w:val="TOC2"/>
        <w:rPr>
          <w:noProof/>
          <w:color w:val="auto"/>
          <w:sz w:val="22"/>
          <w:lang w:val="en-US" w:eastAsia="ja-JP" w:bidi="ar-SA"/>
        </w:rPr>
      </w:pPr>
      <w:hyperlink w:anchor="_Toc428362722" w:history="1">
        <w:r w:rsidR="002A5D9D" w:rsidRPr="002407D1">
          <w:rPr>
            <w:rStyle w:val="Hyperlink"/>
            <w:noProof/>
          </w:rPr>
          <w:t>Microsoft Dynamics GP 2015 R2</w:t>
        </w:r>
        <w:r w:rsidR="002A5D9D">
          <w:rPr>
            <w:noProof/>
            <w:webHidden/>
          </w:rPr>
          <w:tab/>
        </w:r>
        <w:r w:rsidR="002A5D9D">
          <w:rPr>
            <w:noProof/>
            <w:webHidden/>
          </w:rPr>
          <w:fldChar w:fldCharType="begin"/>
        </w:r>
        <w:r w:rsidR="002A5D9D">
          <w:rPr>
            <w:noProof/>
            <w:webHidden/>
          </w:rPr>
          <w:instrText xml:space="preserve"> PAGEREF _Toc428362722 \h </w:instrText>
        </w:r>
        <w:r w:rsidR="002A5D9D">
          <w:rPr>
            <w:noProof/>
            <w:webHidden/>
          </w:rPr>
        </w:r>
        <w:r w:rsidR="002A5D9D">
          <w:rPr>
            <w:noProof/>
            <w:webHidden/>
          </w:rPr>
          <w:fldChar w:fldCharType="separate"/>
        </w:r>
        <w:r w:rsidR="002A5D9D">
          <w:rPr>
            <w:noProof/>
            <w:webHidden/>
          </w:rPr>
          <w:t>41</w:t>
        </w:r>
        <w:r w:rsidR="002A5D9D">
          <w:rPr>
            <w:noProof/>
            <w:webHidden/>
          </w:rPr>
          <w:fldChar w:fldCharType="end"/>
        </w:r>
      </w:hyperlink>
    </w:p>
    <w:p w14:paraId="722FBA3A" w14:textId="77777777" w:rsidR="002A5D9D" w:rsidRDefault="00761BF1">
      <w:pPr>
        <w:pStyle w:val="TOC2"/>
        <w:rPr>
          <w:noProof/>
          <w:color w:val="auto"/>
          <w:sz w:val="22"/>
          <w:lang w:val="en-US" w:eastAsia="ja-JP" w:bidi="ar-SA"/>
        </w:rPr>
      </w:pPr>
      <w:hyperlink w:anchor="_Toc428362723" w:history="1">
        <w:r w:rsidR="002A5D9D" w:rsidRPr="002407D1">
          <w:rPr>
            <w:rStyle w:val="Hyperlink"/>
            <w:noProof/>
          </w:rPr>
          <w:t>Microsoft Dynamics NAV 2015</w:t>
        </w:r>
        <w:r w:rsidR="002A5D9D">
          <w:rPr>
            <w:noProof/>
            <w:webHidden/>
          </w:rPr>
          <w:tab/>
        </w:r>
        <w:r w:rsidR="002A5D9D">
          <w:rPr>
            <w:noProof/>
            <w:webHidden/>
          </w:rPr>
          <w:fldChar w:fldCharType="begin"/>
        </w:r>
        <w:r w:rsidR="002A5D9D">
          <w:rPr>
            <w:noProof/>
            <w:webHidden/>
          </w:rPr>
          <w:instrText xml:space="preserve"> PAGEREF _Toc428362723 \h </w:instrText>
        </w:r>
        <w:r w:rsidR="002A5D9D">
          <w:rPr>
            <w:noProof/>
            <w:webHidden/>
          </w:rPr>
        </w:r>
        <w:r w:rsidR="002A5D9D">
          <w:rPr>
            <w:noProof/>
            <w:webHidden/>
          </w:rPr>
          <w:fldChar w:fldCharType="separate"/>
        </w:r>
        <w:r w:rsidR="002A5D9D">
          <w:rPr>
            <w:noProof/>
            <w:webHidden/>
          </w:rPr>
          <w:t>42</w:t>
        </w:r>
        <w:r w:rsidR="002A5D9D">
          <w:rPr>
            <w:noProof/>
            <w:webHidden/>
          </w:rPr>
          <w:fldChar w:fldCharType="end"/>
        </w:r>
      </w:hyperlink>
    </w:p>
    <w:p w14:paraId="2C0842F9" w14:textId="77777777" w:rsidR="002A5D9D" w:rsidRDefault="00761BF1">
      <w:pPr>
        <w:pStyle w:val="TOC2"/>
        <w:rPr>
          <w:noProof/>
          <w:color w:val="auto"/>
          <w:sz w:val="22"/>
          <w:lang w:val="en-US" w:eastAsia="ja-JP" w:bidi="ar-SA"/>
        </w:rPr>
      </w:pPr>
      <w:hyperlink w:anchor="_Toc428362724" w:history="1">
        <w:r w:rsidR="002A5D9D" w:rsidRPr="002407D1">
          <w:rPr>
            <w:rStyle w:val="Hyperlink"/>
            <w:noProof/>
          </w:rPr>
          <w:t>Microsoft Dynamics SL 2015</w:t>
        </w:r>
        <w:r w:rsidR="002A5D9D">
          <w:rPr>
            <w:noProof/>
            <w:webHidden/>
          </w:rPr>
          <w:tab/>
        </w:r>
        <w:r w:rsidR="002A5D9D">
          <w:rPr>
            <w:noProof/>
            <w:webHidden/>
          </w:rPr>
          <w:fldChar w:fldCharType="begin"/>
        </w:r>
        <w:r w:rsidR="002A5D9D">
          <w:rPr>
            <w:noProof/>
            <w:webHidden/>
          </w:rPr>
          <w:instrText xml:space="preserve"> PAGEREF _Toc428362724 \h </w:instrText>
        </w:r>
        <w:r w:rsidR="002A5D9D">
          <w:rPr>
            <w:noProof/>
            <w:webHidden/>
          </w:rPr>
        </w:r>
        <w:r w:rsidR="002A5D9D">
          <w:rPr>
            <w:noProof/>
            <w:webHidden/>
          </w:rPr>
          <w:fldChar w:fldCharType="separate"/>
        </w:r>
        <w:r w:rsidR="002A5D9D">
          <w:rPr>
            <w:noProof/>
            <w:webHidden/>
          </w:rPr>
          <w:t>44</w:t>
        </w:r>
        <w:r w:rsidR="002A5D9D">
          <w:rPr>
            <w:noProof/>
            <w:webHidden/>
          </w:rPr>
          <w:fldChar w:fldCharType="end"/>
        </w:r>
      </w:hyperlink>
    </w:p>
    <w:p w14:paraId="53FE26B1" w14:textId="77777777" w:rsidR="002A5D9D" w:rsidRDefault="00761BF1">
      <w:pPr>
        <w:pStyle w:val="TOC2"/>
        <w:rPr>
          <w:noProof/>
          <w:color w:val="auto"/>
          <w:sz w:val="22"/>
          <w:lang w:val="en-US" w:eastAsia="ja-JP" w:bidi="ar-SA"/>
        </w:rPr>
      </w:pPr>
      <w:hyperlink w:anchor="_Toc428362725" w:history="1">
        <w:r w:rsidR="002A5D9D" w:rsidRPr="002407D1">
          <w:rPr>
            <w:rStyle w:val="Hyperlink"/>
            <w:noProof/>
          </w:rPr>
          <w:t>Microsoft User Experience Virtualization Hosting para Desktops v2.1</w:t>
        </w:r>
        <w:r w:rsidR="002A5D9D">
          <w:rPr>
            <w:noProof/>
            <w:webHidden/>
          </w:rPr>
          <w:tab/>
        </w:r>
        <w:r w:rsidR="002A5D9D">
          <w:rPr>
            <w:noProof/>
            <w:webHidden/>
          </w:rPr>
          <w:fldChar w:fldCharType="begin"/>
        </w:r>
        <w:r w:rsidR="002A5D9D">
          <w:rPr>
            <w:noProof/>
            <w:webHidden/>
          </w:rPr>
          <w:instrText xml:space="preserve"> PAGEREF _Toc428362725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581F4524" w14:textId="77777777" w:rsidR="002A5D9D" w:rsidRDefault="00761BF1">
      <w:pPr>
        <w:pStyle w:val="TOC2"/>
        <w:rPr>
          <w:noProof/>
          <w:color w:val="auto"/>
          <w:sz w:val="22"/>
          <w:lang w:val="en-US" w:eastAsia="ja-JP" w:bidi="ar-SA"/>
        </w:rPr>
      </w:pPr>
      <w:hyperlink w:anchor="_Toc428362726" w:history="1">
        <w:r w:rsidR="002A5D9D" w:rsidRPr="002407D1">
          <w:rPr>
            <w:rStyle w:val="Hyperlink"/>
            <w:noProof/>
          </w:rPr>
          <w:t>Office Multi Language Pack 2013</w:t>
        </w:r>
        <w:r w:rsidR="002A5D9D">
          <w:rPr>
            <w:noProof/>
            <w:webHidden/>
          </w:rPr>
          <w:tab/>
        </w:r>
        <w:r w:rsidR="002A5D9D">
          <w:rPr>
            <w:noProof/>
            <w:webHidden/>
          </w:rPr>
          <w:fldChar w:fldCharType="begin"/>
        </w:r>
        <w:r w:rsidR="002A5D9D">
          <w:rPr>
            <w:noProof/>
            <w:webHidden/>
          </w:rPr>
          <w:instrText xml:space="preserve"> PAGEREF _Toc428362726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42AC650C" w14:textId="77777777" w:rsidR="002A5D9D" w:rsidRDefault="00761BF1">
      <w:pPr>
        <w:pStyle w:val="TOC2"/>
        <w:rPr>
          <w:noProof/>
          <w:color w:val="auto"/>
          <w:sz w:val="22"/>
          <w:lang w:val="en-US" w:eastAsia="ja-JP" w:bidi="ar-SA"/>
        </w:rPr>
      </w:pPr>
      <w:hyperlink w:anchor="_Toc428362727" w:history="1">
        <w:r w:rsidR="002A5D9D" w:rsidRPr="002407D1">
          <w:rPr>
            <w:rStyle w:val="Hyperlink"/>
            <w:noProof/>
          </w:rPr>
          <w:t>Office Professional Plus 2016</w:t>
        </w:r>
        <w:r w:rsidR="002A5D9D">
          <w:rPr>
            <w:noProof/>
            <w:webHidden/>
          </w:rPr>
          <w:tab/>
        </w:r>
        <w:r w:rsidR="002A5D9D">
          <w:rPr>
            <w:noProof/>
            <w:webHidden/>
          </w:rPr>
          <w:fldChar w:fldCharType="begin"/>
        </w:r>
        <w:r w:rsidR="002A5D9D">
          <w:rPr>
            <w:noProof/>
            <w:webHidden/>
          </w:rPr>
          <w:instrText xml:space="preserve"> PAGEREF _Toc428362727 \h </w:instrText>
        </w:r>
        <w:r w:rsidR="002A5D9D">
          <w:rPr>
            <w:noProof/>
            <w:webHidden/>
          </w:rPr>
        </w:r>
        <w:r w:rsidR="002A5D9D">
          <w:rPr>
            <w:noProof/>
            <w:webHidden/>
          </w:rPr>
          <w:fldChar w:fldCharType="separate"/>
        </w:r>
        <w:r w:rsidR="002A5D9D">
          <w:rPr>
            <w:noProof/>
            <w:webHidden/>
          </w:rPr>
          <w:t>45</w:t>
        </w:r>
        <w:r w:rsidR="002A5D9D">
          <w:rPr>
            <w:noProof/>
            <w:webHidden/>
          </w:rPr>
          <w:fldChar w:fldCharType="end"/>
        </w:r>
      </w:hyperlink>
    </w:p>
    <w:p w14:paraId="6AAD5792" w14:textId="77777777" w:rsidR="002A5D9D" w:rsidRDefault="00761BF1">
      <w:pPr>
        <w:pStyle w:val="TOC2"/>
        <w:rPr>
          <w:noProof/>
          <w:color w:val="auto"/>
          <w:sz w:val="22"/>
          <w:lang w:val="en-US" w:eastAsia="ja-JP" w:bidi="ar-SA"/>
        </w:rPr>
      </w:pPr>
      <w:hyperlink w:anchor="_Toc428362728" w:history="1">
        <w:r w:rsidR="002A5D9D" w:rsidRPr="002407D1">
          <w:rPr>
            <w:rStyle w:val="Hyperlink"/>
            <w:noProof/>
          </w:rPr>
          <w:t>Office Standard 2016</w:t>
        </w:r>
        <w:r w:rsidR="002A5D9D">
          <w:rPr>
            <w:noProof/>
            <w:webHidden/>
          </w:rPr>
          <w:tab/>
        </w:r>
        <w:r w:rsidR="002A5D9D">
          <w:rPr>
            <w:noProof/>
            <w:webHidden/>
          </w:rPr>
          <w:fldChar w:fldCharType="begin"/>
        </w:r>
        <w:r w:rsidR="002A5D9D">
          <w:rPr>
            <w:noProof/>
            <w:webHidden/>
          </w:rPr>
          <w:instrText xml:space="preserve"> PAGEREF _Toc428362728 \h </w:instrText>
        </w:r>
        <w:r w:rsidR="002A5D9D">
          <w:rPr>
            <w:noProof/>
            <w:webHidden/>
          </w:rPr>
        </w:r>
        <w:r w:rsidR="002A5D9D">
          <w:rPr>
            <w:noProof/>
            <w:webHidden/>
          </w:rPr>
          <w:fldChar w:fldCharType="separate"/>
        </w:r>
        <w:r w:rsidR="002A5D9D">
          <w:rPr>
            <w:noProof/>
            <w:webHidden/>
          </w:rPr>
          <w:t>46</w:t>
        </w:r>
        <w:r w:rsidR="002A5D9D">
          <w:rPr>
            <w:noProof/>
            <w:webHidden/>
          </w:rPr>
          <w:fldChar w:fldCharType="end"/>
        </w:r>
      </w:hyperlink>
    </w:p>
    <w:p w14:paraId="1705708E" w14:textId="77777777" w:rsidR="002A5D9D" w:rsidRDefault="00761BF1">
      <w:pPr>
        <w:pStyle w:val="TOC2"/>
        <w:rPr>
          <w:noProof/>
          <w:color w:val="auto"/>
          <w:sz w:val="22"/>
          <w:lang w:val="en-US" w:eastAsia="ja-JP" w:bidi="ar-SA"/>
        </w:rPr>
      </w:pPr>
      <w:hyperlink w:anchor="_Toc428362729" w:history="1">
        <w:r w:rsidR="002A5D9D" w:rsidRPr="002407D1">
          <w:rPr>
            <w:rStyle w:val="Hyperlink"/>
            <w:noProof/>
          </w:rPr>
          <w:t>Productivity Suite</w:t>
        </w:r>
        <w:r w:rsidR="002A5D9D">
          <w:rPr>
            <w:noProof/>
            <w:webHidden/>
          </w:rPr>
          <w:tab/>
        </w:r>
        <w:r w:rsidR="002A5D9D">
          <w:rPr>
            <w:noProof/>
            <w:webHidden/>
          </w:rPr>
          <w:fldChar w:fldCharType="begin"/>
        </w:r>
        <w:r w:rsidR="002A5D9D">
          <w:rPr>
            <w:noProof/>
            <w:webHidden/>
          </w:rPr>
          <w:instrText xml:space="preserve"> PAGEREF _Toc428362729 \h </w:instrText>
        </w:r>
        <w:r w:rsidR="002A5D9D">
          <w:rPr>
            <w:noProof/>
            <w:webHidden/>
          </w:rPr>
        </w:r>
        <w:r w:rsidR="002A5D9D">
          <w:rPr>
            <w:noProof/>
            <w:webHidden/>
          </w:rPr>
          <w:fldChar w:fldCharType="separate"/>
        </w:r>
        <w:r w:rsidR="002A5D9D">
          <w:rPr>
            <w:noProof/>
            <w:webHidden/>
          </w:rPr>
          <w:t>46</w:t>
        </w:r>
        <w:r w:rsidR="002A5D9D">
          <w:rPr>
            <w:noProof/>
            <w:webHidden/>
          </w:rPr>
          <w:fldChar w:fldCharType="end"/>
        </w:r>
      </w:hyperlink>
    </w:p>
    <w:p w14:paraId="46BBBC5F" w14:textId="77777777" w:rsidR="002A5D9D" w:rsidRDefault="00761BF1">
      <w:pPr>
        <w:pStyle w:val="TOC2"/>
        <w:rPr>
          <w:noProof/>
          <w:color w:val="auto"/>
          <w:sz w:val="22"/>
          <w:lang w:val="en-US" w:eastAsia="ja-JP" w:bidi="ar-SA"/>
        </w:rPr>
      </w:pPr>
      <w:hyperlink w:anchor="_Toc428362730" w:history="1">
        <w:r w:rsidR="002A5D9D" w:rsidRPr="002407D1">
          <w:rPr>
            <w:rStyle w:val="Hyperlink"/>
            <w:noProof/>
          </w:rPr>
          <w:t>Project 2016 Professional</w:t>
        </w:r>
        <w:r w:rsidR="002A5D9D">
          <w:rPr>
            <w:noProof/>
            <w:webHidden/>
          </w:rPr>
          <w:tab/>
        </w:r>
        <w:r w:rsidR="002A5D9D">
          <w:rPr>
            <w:noProof/>
            <w:webHidden/>
          </w:rPr>
          <w:fldChar w:fldCharType="begin"/>
        </w:r>
        <w:r w:rsidR="002A5D9D">
          <w:rPr>
            <w:noProof/>
            <w:webHidden/>
          </w:rPr>
          <w:instrText xml:space="preserve"> PAGEREF _Toc428362730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2B36589D" w14:textId="77777777" w:rsidR="002A5D9D" w:rsidRDefault="00761BF1">
      <w:pPr>
        <w:pStyle w:val="TOC2"/>
        <w:rPr>
          <w:noProof/>
          <w:color w:val="auto"/>
          <w:sz w:val="22"/>
          <w:lang w:val="en-US" w:eastAsia="ja-JP" w:bidi="ar-SA"/>
        </w:rPr>
      </w:pPr>
      <w:hyperlink w:anchor="_Toc428362731" w:history="1">
        <w:r w:rsidR="002A5D9D" w:rsidRPr="002407D1">
          <w:rPr>
            <w:rStyle w:val="Hyperlink"/>
            <w:noProof/>
          </w:rPr>
          <w:t>Project 2016 Standard</w:t>
        </w:r>
        <w:r w:rsidR="002A5D9D">
          <w:rPr>
            <w:noProof/>
            <w:webHidden/>
          </w:rPr>
          <w:tab/>
        </w:r>
        <w:r w:rsidR="002A5D9D">
          <w:rPr>
            <w:noProof/>
            <w:webHidden/>
          </w:rPr>
          <w:fldChar w:fldCharType="begin"/>
        </w:r>
        <w:r w:rsidR="002A5D9D">
          <w:rPr>
            <w:noProof/>
            <w:webHidden/>
          </w:rPr>
          <w:instrText xml:space="preserve"> PAGEREF _Toc428362731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5EF2392E" w14:textId="77777777" w:rsidR="002A5D9D" w:rsidRDefault="00761BF1">
      <w:pPr>
        <w:pStyle w:val="TOC2"/>
        <w:rPr>
          <w:noProof/>
          <w:color w:val="auto"/>
          <w:sz w:val="22"/>
          <w:lang w:val="en-US" w:eastAsia="ja-JP" w:bidi="ar-SA"/>
        </w:rPr>
      </w:pPr>
      <w:hyperlink w:anchor="_Toc428362732" w:history="1">
        <w:r w:rsidR="002A5D9D" w:rsidRPr="002407D1">
          <w:rPr>
            <w:rStyle w:val="Hyperlink"/>
            <w:noProof/>
          </w:rPr>
          <w:t>Project Server 2013</w:t>
        </w:r>
        <w:r w:rsidR="002A5D9D">
          <w:rPr>
            <w:noProof/>
            <w:webHidden/>
          </w:rPr>
          <w:tab/>
        </w:r>
        <w:r w:rsidR="002A5D9D">
          <w:rPr>
            <w:noProof/>
            <w:webHidden/>
          </w:rPr>
          <w:fldChar w:fldCharType="begin"/>
        </w:r>
        <w:r w:rsidR="002A5D9D">
          <w:rPr>
            <w:noProof/>
            <w:webHidden/>
          </w:rPr>
          <w:instrText xml:space="preserve"> PAGEREF _Toc428362732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0D8871C1" w14:textId="77777777" w:rsidR="002A5D9D" w:rsidRDefault="00761BF1">
      <w:pPr>
        <w:pStyle w:val="TOC2"/>
        <w:rPr>
          <w:noProof/>
          <w:color w:val="auto"/>
          <w:sz w:val="22"/>
          <w:lang w:val="en-US" w:eastAsia="ja-JP" w:bidi="ar-SA"/>
        </w:rPr>
      </w:pPr>
      <w:hyperlink w:anchor="_Toc428362733" w:history="1">
        <w:r w:rsidR="002A5D9D" w:rsidRPr="002407D1">
          <w:rPr>
            <w:rStyle w:val="Hyperlink"/>
            <w:noProof/>
          </w:rPr>
          <w:t>SharePoint Server 2013</w:t>
        </w:r>
        <w:r w:rsidR="002A5D9D">
          <w:rPr>
            <w:noProof/>
            <w:webHidden/>
          </w:rPr>
          <w:tab/>
        </w:r>
        <w:r w:rsidR="002A5D9D">
          <w:rPr>
            <w:noProof/>
            <w:webHidden/>
          </w:rPr>
          <w:fldChar w:fldCharType="begin"/>
        </w:r>
        <w:r w:rsidR="002A5D9D">
          <w:rPr>
            <w:noProof/>
            <w:webHidden/>
          </w:rPr>
          <w:instrText xml:space="preserve"> PAGEREF _Toc428362733 \h </w:instrText>
        </w:r>
        <w:r w:rsidR="002A5D9D">
          <w:rPr>
            <w:noProof/>
            <w:webHidden/>
          </w:rPr>
        </w:r>
        <w:r w:rsidR="002A5D9D">
          <w:rPr>
            <w:noProof/>
            <w:webHidden/>
          </w:rPr>
          <w:fldChar w:fldCharType="separate"/>
        </w:r>
        <w:r w:rsidR="002A5D9D">
          <w:rPr>
            <w:noProof/>
            <w:webHidden/>
          </w:rPr>
          <w:t>47</w:t>
        </w:r>
        <w:r w:rsidR="002A5D9D">
          <w:rPr>
            <w:noProof/>
            <w:webHidden/>
          </w:rPr>
          <w:fldChar w:fldCharType="end"/>
        </w:r>
      </w:hyperlink>
    </w:p>
    <w:p w14:paraId="4680BD00" w14:textId="77777777" w:rsidR="002A5D9D" w:rsidRDefault="00761BF1">
      <w:pPr>
        <w:pStyle w:val="TOC2"/>
        <w:rPr>
          <w:noProof/>
          <w:color w:val="auto"/>
          <w:sz w:val="22"/>
          <w:lang w:val="en-US" w:eastAsia="ja-JP" w:bidi="ar-SA"/>
        </w:rPr>
      </w:pPr>
      <w:hyperlink w:anchor="_Toc428362734" w:history="1">
        <w:r w:rsidR="002A5D9D" w:rsidRPr="002407D1">
          <w:rPr>
            <w:rStyle w:val="Hyperlink"/>
            <w:noProof/>
          </w:rPr>
          <w:t>Skype para Servidor Corporativo 2015</w:t>
        </w:r>
        <w:r w:rsidR="002A5D9D">
          <w:rPr>
            <w:noProof/>
            <w:webHidden/>
          </w:rPr>
          <w:tab/>
        </w:r>
        <w:r w:rsidR="002A5D9D">
          <w:rPr>
            <w:noProof/>
            <w:webHidden/>
          </w:rPr>
          <w:fldChar w:fldCharType="begin"/>
        </w:r>
        <w:r w:rsidR="002A5D9D">
          <w:rPr>
            <w:noProof/>
            <w:webHidden/>
          </w:rPr>
          <w:instrText xml:space="preserve"> PAGEREF _Toc428362734 \h </w:instrText>
        </w:r>
        <w:r w:rsidR="002A5D9D">
          <w:rPr>
            <w:noProof/>
            <w:webHidden/>
          </w:rPr>
        </w:r>
        <w:r w:rsidR="002A5D9D">
          <w:rPr>
            <w:noProof/>
            <w:webHidden/>
          </w:rPr>
          <w:fldChar w:fldCharType="separate"/>
        </w:r>
        <w:r w:rsidR="002A5D9D">
          <w:rPr>
            <w:noProof/>
            <w:webHidden/>
          </w:rPr>
          <w:t>48</w:t>
        </w:r>
        <w:r w:rsidR="002A5D9D">
          <w:rPr>
            <w:noProof/>
            <w:webHidden/>
          </w:rPr>
          <w:fldChar w:fldCharType="end"/>
        </w:r>
      </w:hyperlink>
    </w:p>
    <w:p w14:paraId="53DF7234" w14:textId="77777777" w:rsidR="002A5D9D" w:rsidRDefault="00761BF1">
      <w:pPr>
        <w:pStyle w:val="TOC2"/>
        <w:rPr>
          <w:noProof/>
          <w:color w:val="auto"/>
          <w:sz w:val="22"/>
          <w:lang w:val="en-US" w:eastAsia="ja-JP" w:bidi="ar-SA"/>
        </w:rPr>
      </w:pPr>
      <w:hyperlink w:anchor="_Toc428362735" w:history="1">
        <w:r w:rsidR="002A5D9D" w:rsidRPr="002407D1">
          <w:rPr>
            <w:rStyle w:val="Hyperlink"/>
            <w:noProof/>
          </w:rPr>
          <w:t>SQL Server 2014 Standard</w:t>
        </w:r>
        <w:r w:rsidR="002A5D9D">
          <w:rPr>
            <w:noProof/>
            <w:webHidden/>
          </w:rPr>
          <w:tab/>
        </w:r>
        <w:r w:rsidR="002A5D9D">
          <w:rPr>
            <w:noProof/>
            <w:webHidden/>
          </w:rPr>
          <w:fldChar w:fldCharType="begin"/>
        </w:r>
        <w:r w:rsidR="002A5D9D">
          <w:rPr>
            <w:noProof/>
            <w:webHidden/>
          </w:rPr>
          <w:instrText xml:space="preserve"> PAGEREF _Toc428362735 \h </w:instrText>
        </w:r>
        <w:r w:rsidR="002A5D9D">
          <w:rPr>
            <w:noProof/>
            <w:webHidden/>
          </w:rPr>
        </w:r>
        <w:r w:rsidR="002A5D9D">
          <w:rPr>
            <w:noProof/>
            <w:webHidden/>
          </w:rPr>
          <w:fldChar w:fldCharType="separate"/>
        </w:r>
        <w:r w:rsidR="002A5D9D">
          <w:rPr>
            <w:noProof/>
            <w:webHidden/>
          </w:rPr>
          <w:t>50</w:t>
        </w:r>
        <w:r w:rsidR="002A5D9D">
          <w:rPr>
            <w:noProof/>
            <w:webHidden/>
          </w:rPr>
          <w:fldChar w:fldCharType="end"/>
        </w:r>
      </w:hyperlink>
    </w:p>
    <w:p w14:paraId="3E2D207D" w14:textId="77777777" w:rsidR="002A5D9D" w:rsidRDefault="00761BF1">
      <w:pPr>
        <w:pStyle w:val="TOC2"/>
        <w:rPr>
          <w:noProof/>
          <w:color w:val="auto"/>
          <w:sz w:val="22"/>
          <w:lang w:val="en-US" w:eastAsia="ja-JP" w:bidi="ar-SA"/>
        </w:rPr>
      </w:pPr>
      <w:hyperlink w:anchor="_Toc428362736" w:history="1">
        <w:r w:rsidR="002A5D9D" w:rsidRPr="002407D1">
          <w:rPr>
            <w:rStyle w:val="Hyperlink"/>
            <w:noProof/>
          </w:rPr>
          <w:t>SQL Server 2014 Business Intelligence</w:t>
        </w:r>
        <w:r w:rsidR="002A5D9D">
          <w:rPr>
            <w:noProof/>
            <w:webHidden/>
          </w:rPr>
          <w:tab/>
        </w:r>
        <w:r w:rsidR="002A5D9D">
          <w:rPr>
            <w:noProof/>
            <w:webHidden/>
          </w:rPr>
          <w:fldChar w:fldCharType="begin"/>
        </w:r>
        <w:r w:rsidR="002A5D9D">
          <w:rPr>
            <w:noProof/>
            <w:webHidden/>
          </w:rPr>
          <w:instrText xml:space="preserve"> PAGEREF _Toc428362736 \h </w:instrText>
        </w:r>
        <w:r w:rsidR="002A5D9D">
          <w:rPr>
            <w:noProof/>
            <w:webHidden/>
          </w:rPr>
        </w:r>
        <w:r w:rsidR="002A5D9D">
          <w:rPr>
            <w:noProof/>
            <w:webHidden/>
          </w:rPr>
          <w:fldChar w:fldCharType="separate"/>
        </w:r>
        <w:r w:rsidR="002A5D9D">
          <w:rPr>
            <w:noProof/>
            <w:webHidden/>
          </w:rPr>
          <w:t>51</w:t>
        </w:r>
        <w:r w:rsidR="002A5D9D">
          <w:rPr>
            <w:noProof/>
            <w:webHidden/>
          </w:rPr>
          <w:fldChar w:fldCharType="end"/>
        </w:r>
      </w:hyperlink>
    </w:p>
    <w:p w14:paraId="64442EF4" w14:textId="77777777" w:rsidR="002A5D9D" w:rsidRDefault="00761BF1">
      <w:pPr>
        <w:pStyle w:val="TOC2"/>
        <w:rPr>
          <w:noProof/>
          <w:color w:val="auto"/>
          <w:sz w:val="22"/>
          <w:lang w:val="en-US" w:eastAsia="ja-JP" w:bidi="ar-SA"/>
        </w:rPr>
      </w:pPr>
      <w:hyperlink w:anchor="_Toc428362737" w:history="1">
        <w:r w:rsidR="002A5D9D" w:rsidRPr="002407D1">
          <w:rPr>
            <w:rStyle w:val="Hyperlink"/>
            <w:noProof/>
          </w:rPr>
          <w:t>System Center 2012 R2 Client Management Suite</w:t>
        </w:r>
        <w:r w:rsidR="002A5D9D">
          <w:rPr>
            <w:noProof/>
            <w:webHidden/>
          </w:rPr>
          <w:tab/>
        </w:r>
        <w:r w:rsidR="002A5D9D">
          <w:rPr>
            <w:noProof/>
            <w:webHidden/>
          </w:rPr>
          <w:fldChar w:fldCharType="begin"/>
        </w:r>
        <w:r w:rsidR="002A5D9D">
          <w:rPr>
            <w:noProof/>
            <w:webHidden/>
          </w:rPr>
          <w:instrText xml:space="preserve"> PAGEREF _Toc428362737 \h </w:instrText>
        </w:r>
        <w:r w:rsidR="002A5D9D">
          <w:rPr>
            <w:noProof/>
            <w:webHidden/>
          </w:rPr>
        </w:r>
        <w:r w:rsidR="002A5D9D">
          <w:rPr>
            <w:noProof/>
            <w:webHidden/>
          </w:rPr>
          <w:fldChar w:fldCharType="separate"/>
        </w:r>
        <w:r w:rsidR="002A5D9D">
          <w:rPr>
            <w:noProof/>
            <w:webHidden/>
          </w:rPr>
          <w:t>51</w:t>
        </w:r>
        <w:r w:rsidR="002A5D9D">
          <w:rPr>
            <w:noProof/>
            <w:webHidden/>
          </w:rPr>
          <w:fldChar w:fldCharType="end"/>
        </w:r>
      </w:hyperlink>
    </w:p>
    <w:p w14:paraId="26CA34C9" w14:textId="77777777" w:rsidR="002A5D9D" w:rsidRDefault="00761BF1">
      <w:pPr>
        <w:pStyle w:val="TOC2"/>
        <w:rPr>
          <w:noProof/>
          <w:color w:val="auto"/>
          <w:sz w:val="22"/>
          <w:lang w:val="en-US" w:eastAsia="ja-JP" w:bidi="ar-SA"/>
        </w:rPr>
      </w:pPr>
      <w:hyperlink w:anchor="_Toc428362738" w:history="1">
        <w:r w:rsidR="002A5D9D" w:rsidRPr="002407D1">
          <w:rPr>
            <w:rStyle w:val="Hyperlink"/>
            <w:noProof/>
            <w:lang w:val="en-US"/>
          </w:rPr>
          <w:t>System Center 2012 R2 Configuration Manager</w:t>
        </w:r>
        <w:r w:rsidR="002A5D9D">
          <w:rPr>
            <w:noProof/>
            <w:webHidden/>
          </w:rPr>
          <w:tab/>
        </w:r>
        <w:r w:rsidR="002A5D9D">
          <w:rPr>
            <w:noProof/>
            <w:webHidden/>
          </w:rPr>
          <w:fldChar w:fldCharType="begin"/>
        </w:r>
        <w:r w:rsidR="002A5D9D">
          <w:rPr>
            <w:noProof/>
            <w:webHidden/>
          </w:rPr>
          <w:instrText xml:space="preserve"> PAGEREF _Toc428362738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3657DD4F" w14:textId="77777777" w:rsidR="002A5D9D" w:rsidRDefault="00761BF1">
      <w:pPr>
        <w:pStyle w:val="TOC2"/>
        <w:rPr>
          <w:noProof/>
          <w:color w:val="auto"/>
          <w:sz w:val="22"/>
          <w:lang w:val="en-US" w:eastAsia="ja-JP" w:bidi="ar-SA"/>
        </w:rPr>
      </w:pPr>
      <w:hyperlink w:anchor="_Toc428362739" w:history="1">
        <w:r w:rsidR="002A5D9D" w:rsidRPr="002407D1">
          <w:rPr>
            <w:rStyle w:val="Hyperlink"/>
            <w:noProof/>
          </w:rPr>
          <w:t>Visio 2016 Professional</w:t>
        </w:r>
        <w:r w:rsidR="002A5D9D">
          <w:rPr>
            <w:noProof/>
            <w:webHidden/>
          </w:rPr>
          <w:tab/>
        </w:r>
        <w:r w:rsidR="002A5D9D">
          <w:rPr>
            <w:noProof/>
            <w:webHidden/>
          </w:rPr>
          <w:fldChar w:fldCharType="begin"/>
        </w:r>
        <w:r w:rsidR="002A5D9D">
          <w:rPr>
            <w:noProof/>
            <w:webHidden/>
          </w:rPr>
          <w:instrText xml:space="preserve"> PAGEREF _Toc428362739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63D1F4D1" w14:textId="77777777" w:rsidR="002A5D9D" w:rsidRDefault="00761BF1">
      <w:pPr>
        <w:pStyle w:val="TOC2"/>
        <w:rPr>
          <w:noProof/>
          <w:color w:val="auto"/>
          <w:sz w:val="22"/>
          <w:lang w:val="en-US" w:eastAsia="ja-JP" w:bidi="ar-SA"/>
        </w:rPr>
      </w:pPr>
      <w:hyperlink w:anchor="_Toc428362740" w:history="1">
        <w:r w:rsidR="002A5D9D" w:rsidRPr="002407D1">
          <w:rPr>
            <w:rStyle w:val="Hyperlink"/>
            <w:noProof/>
          </w:rPr>
          <w:t>Visio 2016 Standard</w:t>
        </w:r>
        <w:r w:rsidR="002A5D9D">
          <w:rPr>
            <w:noProof/>
            <w:webHidden/>
          </w:rPr>
          <w:tab/>
        </w:r>
        <w:r w:rsidR="002A5D9D">
          <w:rPr>
            <w:noProof/>
            <w:webHidden/>
          </w:rPr>
          <w:fldChar w:fldCharType="begin"/>
        </w:r>
        <w:r w:rsidR="002A5D9D">
          <w:rPr>
            <w:noProof/>
            <w:webHidden/>
          </w:rPr>
          <w:instrText xml:space="preserve"> PAGEREF _Toc428362740 \h </w:instrText>
        </w:r>
        <w:r w:rsidR="002A5D9D">
          <w:rPr>
            <w:noProof/>
            <w:webHidden/>
          </w:rPr>
        </w:r>
        <w:r w:rsidR="002A5D9D">
          <w:rPr>
            <w:noProof/>
            <w:webHidden/>
          </w:rPr>
          <w:fldChar w:fldCharType="separate"/>
        </w:r>
        <w:r w:rsidR="002A5D9D">
          <w:rPr>
            <w:noProof/>
            <w:webHidden/>
          </w:rPr>
          <w:t>52</w:t>
        </w:r>
        <w:r w:rsidR="002A5D9D">
          <w:rPr>
            <w:noProof/>
            <w:webHidden/>
          </w:rPr>
          <w:fldChar w:fldCharType="end"/>
        </w:r>
      </w:hyperlink>
    </w:p>
    <w:p w14:paraId="08A9DCF5" w14:textId="77777777" w:rsidR="002A5D9D" w:rsidRDefault="00761BF1">
      <w:pPr>
        <w:pStyle w:val="TOC2"/>
        <w:rPr>
          <w:noProof/>
          <w:color w:val="auto"/>
          <w:sz w:val="22"/>
          <w:lang w:val="en-US" w:eastAsia="ja-JP" w:bidi="ar-SA"/>
        </w:rPr>
      </w:pPr>
      <w:hyperlink w:anchor="_Toc428362741" w:history="1">
        <w:r w:rsidR="002A5D9D" w:rsidRPr="002407D1">
          <w:rPr>
            <w:rStyle w:val="Hyperlink"/>
            <w:noProof/>
          </w:rPr>
          <w:t>Visual Studio Enterprise 2015</w:t>
        </w:r>
        <w:r w:rsidR="002A5D9D">
          <w:rPr>
            <w:noProof/>
            <w:webHidden/>
          </w:rPr>
          <w:tab/>
        </w:r>
        <w:r w:rsidR="002A5D9D">
          <w:rPr>
            <w:noProof/>
            <w:webHidden/>
          </w:rPr>
          <w:fldChar w:fldCharType="begin"/>
        </w:r>
        <w:r w:rsidR="002A5D9D">
          <w:rPr>
            <w:noProof/>
            <w:webHidden/>
          </w:rPr>
          <w:instrText xml:space="preserve"> PAGEREF _Toc428362741 \h </w:instrText>
        </w:r>
        <w:r w:rsidR="002A5D9D">
          <w:rPr>
            <w:noProof/>
            <w:webHidden/>
          </w:rPr>
        </w:r>
        <w:r w:rsidR="002A5D9D">
          <w:rPr>
            <w:noProof/>
            <w:webHidden/>
          </w:rPr>
          <w:fldChar w:fldCharType="separate"/>
        </w:r>
        <w:r w:rsidR="002A5D9D">
          <w:rPr>
            <w:noProof/>
            <w:webHidden/>
          </w:rPr>
          <w:t>53</w:t>
        </w:r>
        <w:r w:rsidR="002A5D9D">
          <w:rPr>
            <w:noProof/>
            <w:webHidden/>
          </w:rPr>
          <w:fldChar w:fldCharType="end"/>
        </w:r>
      </w:hyperlink>
    </w:p>
    <w:p w14:paraId="778E4D1C" w14:textId="77777777" w:rsidR="002A5D9D" w:rsidRDefault="00761BF1">
      <w:pPr>
        <w:pStyle w:val="TOC2"/>
        <w:rPr>
          <w:noProof/>
          <w:color w:val="auto"/>
          <w:sz w:val="22"/>
          <w:lang w:val="en-US" w:eastAsia="ja-JP" w:bidi="ar-SA"/>
        </w:rPr>
      </w:pPr>
      <w:hyperlink w:anchor="_Toc428362742" w:history="1">
        <w:r w:rsidR="002A5D9D" w:rsidRPr="002407D1">
          <w:rPr>
            <w:rStyle w:val="Hyperlink"/>
            <w:noProof/>
          </w:rPr>
          <w:t>Visual Studio Professional 2015</w:t>
        </w:r>
        <w:r w:rsidR="002A5D9D">
          <w:rPr>
            <w:noProof/>
            <w:webHidden/>
          </w:rPr>
          <w:tab/>
        </w:r>
        <w:r w:rsidR="002A5D9D">
          <w:rPr>
            <w:noProof/>
            <w:webHidden/>
          </w:rPr>
          <w:fldChar w:fldCharType="begin"/>
        </w:r>
        <w:r w:rsidR="002A5D9D">
          <w:rPr>
            <w:noProof/>
            <w:webHidden/>
          </w:rPr>
          <w:instrText xml:space="preserve"> PAGEREF _Toc428362742 \h </w:instrText>
        </w:r>
        <w:r w:rsidR="002A5D9D">
          <w:rPr>
            <w:noProof/>
            <w:webHidden/>
          </w:rPr>
        </w:r>
        <w:r w:rsidR="002A5D9D">
          <w:rPr>
            <w:noProof/>
            <w:webHidden/>
          </w:rPr>
          <w:fldChar w:fldCharType="separate"/>
        </w:r>
        <w:r w:rsidR="002A5D9D">
          <w:rPr>
            <w:noProof/>
            <w:webHidden/>
          </w:rPr>
          <w:t>54</w:t>
        </w:r>
        <w:r w:rsidR="002A5D9D">
          <w:rPr>
            <w:noProof/>
            <w:webHidden/>
          </w:rPr>
          <w:fldChar w:fldCharType="end"/>
        </w:r>
      </w:hyperlink>
    </w:p>
    <w:p w14:paraId="29312E86" w14:textId="77777777" w:rsidR="002A5D9D" w:rsidRDefault="00761BF1">
      <w:pPr>
        <w:pStyle w:val="TOC2"/>
        <w:rPr>
          <w:noProof/>
          <w:color w:val="auto"/>
          <w:sz w:val="22"/>
          <w:lang w:val="en-US" w:eastAsia="ja-JP" w:bidi="ar-SA"/>
        </w:rPr>
      </w:pPr>
      <w:hyperlink w:anchor="_Toc428362743" w:history="1">
        <w:r w:rsidR="002A5D9D" w:rsidRPr="002407D1">
          <w:rPr>
            <w:rStyle w:val="Hyperlink"/>
            <w:noProof/>
          </w:rPr>
          <w:t>Visual Studio Team Foundation Server 2015 com Tecnologia SQL Server 2014</w:t>
        </w:r>
        <w:r w:rsidR="002A5D9D">
          <w:rPr>
            <w:noProof/>
            <w:webHidden/>
          </w:rPr>
          <w:tab/>
        </w:r>
        <w:r w:rsidR="002A5D9D">
          <w:rPr>
            <w:noProof/>
            <w:webHidden/>
          </w:rPr>
          <w:fldChar w:fldCharType="begin"/>
        </w:r>
        <w:r w:rsidR="002A5D9D">
          <w:rPr>
            <w:noProof/>
            <w:webHidden/>
          </w:rPr>
          <w:instrText xml:space="preserve"> PAGEREF _Toc428362743 \h </w:instrText>
        </w:r>
        <w:r w:rsidR="002A5D9D">
          <w:rPr>
            <w:noProof/>
            <w:webHidden/>
          </w:rPr>
        </w:r>
        <w:r w:rsidR="002A5D9D">
          <w:rPr>
            <w:noProof/>
            <w:webHidden/>
          </w:rPr>
          <w:fldChar w:fldCharType="separate"/>
        </w:r>
        <w:r w:rsidR="002A5D9D">
          <w:rPr>
            <w:noProof/>
            <w:webHidden/>
          </w:rPr>
          <w:t>56</w:t>
        </w:r>
        <w:r w:rsidR="002A5D9D">
          <w:rPr>
            <w:noProof/>
            <w:webHidden/>
          </w:rPr>
          <w:fldChar w:fldCharType="end"/>
        </w:r>
      </w:hyperlink>
    </w:p>
    <w:p w14:paraId="5ED28E30" w14:textId="77777777" w:rsidR="002A5D9D" w:rsidRDefault="00761BF1">
      <w:pPr>
        <w:pStyle w:val="TOC2"/>
        <w:rPr>
          <w:noProof/>
          <w:color w:val="auto"/>
          <w:sz w:val="22"/>
          <w:lang w:val="en-US" w:eastAsia="ja-JP" w:bidi="ar-SA"/>
        </w:rPr>
      </w:pPr>
      <w:hyperlink w:anchor="_Toc428362744" w:history="1">
        <w:r w:rsidR="002A5D9D" w:rsidRPr="002407D1">
          <w:rPr>
            <w:rStyle w:val="Hyperlink"/>
            <w:noProof/>
          </w:rPr>
          <w:t>Visual Studio Test Professional 2015</w:t>
        </w:r>
        <w:r w:rsidR="002A5D9D">
          <w:rPr>
            <w:noProof/>
            <w:webHidden/>
          </w:rPr>
          <w:tab/>
        </w:r>
        <w:r w:rsidR="002A5D9D">
          <w:rPr>
            <w:noProof/>
            <w:webHidden/>
          </w:rPr>
          <w:fldChar w:fldCharType="begin"/>
        </w:r>
        <w:r w:rsidR="002A5D9D">
          <w:rPr>
            <w:noProof/>
            <w:webHidden/>
          </w:rPr>
          <w:instrText xml:space="preserve"> PAGEREF _Toc428362744 \h </w:instrText>
        </w:r>
        <w:r w:rsidR="002A5D9D">
          <w:rPr>
            <w:noProof/>
            <w:webHidden/>
          </w:rPr>
        </w:r>
        <w:r w:rsidR="002A5D9D">
          <w:rPr>
            <w:noProof/>
            <w:webHidden/>
          </w:rPr>
          <w:fldChar w:fldCharType="separate"/>
        </w:r>
        <w:r w:rsidR="002A5D9D">
          <w:rPr>
            <w:noProof/>
            <w:webHidden/>
          </w:rPr>
          <w:t>57</w:t>
        </w:r>
        <w:r w:rsidR="002A5D9D">
          <w:rPr>
            <w:noProof/>
            <w:webHidden/>
          </w:rPr>
          <w:fldChar w:fldCharType="end"/>
        </w:r>
      </w:hyperlink>
    </w:p>
    <w:p w14:paraId="4EA5BA87" w14:textId="77777777" w:rsidR="002A5D9D" w:rsidRDefault="00761BF1">
      <w:pPr>
        <w:pStyle w:val="TOC2"/>
        <w:rPr>
          <w:noProof/>
          <w:color w:val="auto"/>
          <w:sz w:val="22"/>
          <w:lang w:val="en-US" w:eastAsia="ja-JP" w:bidi="ar-SA"/>
        </w:rPr>
      </w:pPr>
      <w:hyperlink w:anchor="_Toc428362745" w:history="1">
        <w:r w:rsidR="002A5D9D" w:rsidRPr="002407D1">
          <w:rPr>
            <w:rStyle w:val="Hyperlink"/>
            <w:noProof/>
          </w:rPr>
          <w:t>Serviços de Gerenciamento de Direitos do Active Directory do Windows Server  2012 R2</w:t>
        </w:r>
        <w:r w:rsidR="002A5D9D">
          <w:rPr>
            <w:noProof/>
            <w:webHidden/>
          </w:rPr>
          <w:tab/>
        </w:r>
        <w:r w:rsidR="002A5D9D">
          <w:rPr>
            <w:noProof/>
            <w:webHidden/>
          </w:rPr>
          <w:fldChar w:fldCharType="begin"/>
        </w:r>
        <w:r w:rsidR="002A5D9D">
          <w:rPr>
            <w:noProof/>
            <w:webHidden/>
          </w:rPr>
          <w:instrText xml:space="preserve"> PAGEREF _Toc428362745 \h </w:instrText>
        </w:r>
        <w:r w:rsidR="002A5D9D">
          <w:rPr>
            <w:noProof/>
            <w:webHidden/>
          </w:rPr>
        </w:r>
        <w:r w:rsidR="002A5D9D">
          <w:rPr>
            <w:noProof/>
            <w:webHidden/>
          </w:rPr>
          <w:fldChar w:fldCharType="separate"/>
        </w:r>
        <w:r w:rsidR="002A5D9D">
          <w:rPr>
            <w:noProof/>
            <w:webHidden/>
          </w:rPr>
          <w:t>59</w:t>
        </w:r>
        <w:r w:rsidR="002A5D9D">
          <w:rPr>
            <w:noProof/>
            <w:webHidden/>
          </w:rPr>
          <w:fldChar w:fldCharType="end"/>
        </w:r>
      </w:hyperlink>
    </w:p>
    <w:p w14:paraId="46F1A6E2" w14:textId="77777777" w:rsidR="002A5D9D" w:rsidRDefault="00761BF1">
      <w:pPr>
        <w:pStyle w:val="TOC2"/>
        <w:rPr>
          <w:noProof/>
          <w:color w:val="auto"/>
          <w:sz w:val="22"/>
          <w:lang w:val="en-US" w:eastAsia="ja-JP" w:bidi="ar-SA"/>
        </w:rPr>
      </w:pPr>
      <w:hyperlink w:anchor="_Toc428362746" w:history="1">
        <w:r w:rsidR="002A5D9D" w:rsidRPr="002407D1">
          <w:rPr>
            <w:rStyle w:val="Hyperlink"/>
            <w:noProof/>
          </w:rPr>
          <w:t>Serviços de Área de Trabalho Remota do Windows Server 2012 R2</w:t>
        </w:r>
        <w:r w:rsidR="002A5D9D">
          <w:rPr>
            <w:noProof/>
            <w:webHidden/>
          </w:rPr>
          <w:tab/>
        </w:r>
        <w:r w:rsidR="002A5D9D">
          <w:rPr>
            <w:noProof/>
            <w:webHidden/>
          </w:rPr>
          <w:fldChar w:fldCharType="begin"/>
        </w:r>
        <w:r w:rsidR="002A5D9D">
          <w:rPr>
            <w:noProof/>
            <w:webHidden/>
          </w:rPr>
          <w:instrText xml:space="preserve"> PAGEREF _Toc428362746 \h </w:instrText>
        </w:r>
        <w:r w:rsidR="002A5D9D">
          <w:rPr>
            <w:noProof/>
            <w:webHidden/>
          </w:rPr>
        </w:r>
        <w:r w:rsidR="002A5D9D">
          <w:rPr>
            <w:noProof/>
            <w:webHidden/>
          </w:rPr>
          <w:fldChar w:fldCharType="separate"/>
        </w:r>
        <w:r w:rsidR="002A5D9D">
          <w:rPr>
            <w:noProof/>
            <w:webHidden/>
          </w:rPr>
          <w:t>59</w:t>
        </w:r>
        <w:r w:rsidR="002A5D9D">
          <w:rPr>
            <w:noProof/>
            <w:webHidden/>
          </w:rPr>
          <w:fldChar w:fldCharType="end"/>
        </w:r>
      </w:hyperlink>
    </w:p>
    <w:p w14:paraId="6D3F5685" w14:textId="77777777" w:rsidR="000C3222" w:rsidRDefault="0006656D" w:rsidP="009A4C7C">
      <w:pPr>
        <w:pStyle w:val="PURHeading1"/>
        <w:sectPr w:rsidR="000C3222" w:rsidSect="000344E9">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Termos Gerais</w:t>
      </w:r>
    </w:p>
    <w:p w14:paraId="7262B13C" w14:textId="77777777" w:rsidR="00351C31" w:rsidRPr="00FD0B26" w:rsidRDefault="00BC6C4C" w:rsidP="00FD0B26">
      <w:pPr>
        <w:pStyle w:val="PURBlueStrong"/>
        <w:ind w:left="0"/>
      </w:pPr>
      <w:r>
        <w:t>Organização de Termos Gerais de Licença de SAL</w:t>
      </w:r>
    </w:p>
    <w:p w14:paraId="4F3630B3" w14:textId="3524A339" w:rsidR="009A4C7C" w:rsidRPr="008F7770" w:rsidRDefault="009A4C7C" w:rsidP="00FD0B26">
      <w:pPr>
        <w:pStyle w:val="PURBody"/>
      </w:pPr>
      <w:r>
        <w:t xml:space="preserve">Os termos a seguir estão organizados em três seções: </w:t>
      </w:r>
      <w:hyperlink w:anchor="SALTerms_Server" w:history="1">
        <w:r>
          <w:rPr>
            <w:rStyle w:val="Hyperlink"/>
            <w:i/>
          </w:rPr>
          <w:t>Software para Servidores</w:t>
        </w:r>
      </w:hyperlink>
      <w:r>
        <w:t xml:space="preserve">, </w:t>
      </w:r>
      <w:hyperlink w:anchor="SALTerms_MGMT" w:history="1">
        <w:r>
          <w:rPr>
            <w:rStyle w:val="Hyperlink"/>
            <w:i/>
          </w:rPr>
          <w:t>Servidores de Gerenciamento</w:t>
        </w:r>
      </w:hyperlink>
      <w:r>
        <w:t xml:space="preserve"> e </w:t>
      </w:r>
      <w:hyperlink w:anchor="SALTerms_Desktop" w:history="1">
        <w:r>
          <w:rPr>
            <w:rStyle w:val="Hyperlink"/>
            <w:i/>
          </w:rPr>
          <w:t>Aplicativos Desktop</w:t>
        </w:r>
      </w:hyperlink>
      <w:r>
        <w:t>. A seção destes Termos Gerais que se aplica a um determinado produto está especificada abaixo do produto na seção Termos de Licença Específicos ao Produto.</w:t>
      </w:r>
    </w:p>
    <w:p w14:paraId="5062678A" w14:textId="33455BBE" w:rsidR="000C3222" w:rsidRDefault="009A4C7C" w:rsidP="005E0251">
      <w:pPr>
        <w:pStyle w:val="PURHeading2"/>
        <w:pBdr>
          <w:bottom w:val="single" w:sz="4" w:space="1" w:color="auto"/>
        </w:pBdr>
      </w:pPr>
      <w:bookmarkStart w:id="397"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2A0D56BF" w14:textId="77777777" w:rsidTr="008B1CCE">
        <w:tc>
          <w:tcPr>
            <w:tcW w:w="5508" w:type="dxa"/>
          </w:tcPr>
          <w:bookmarkEnd w:id="397"/>
          <w:p w14:paraId="5F494040" w14:textId="3630118E" w:rsidR="008B1CCE" w:rsidRDefault="008B1CCE" w:rsidP="00F52082">
            <w:pPr>
              <w:pStyle w:val="PURBullet-Indented"/>
            </w:pPr>
            <w:r>
              <w:t xml:space="preserve">Exchange Server </w:t>
            </w:r>
            <w:r w:rsidR="00F52082">
              <w:t xml:space="preserve">2016 </w:t>
            </w:r>
            <w:r>
              <w:t>Standard e Enterprise</w:t>
            </w:r>
          </w:p>
          <w:p w14:paraId="41358583" w14:textId="339773E0" w:rsidR="008B1CCE" w:rsidRDefault="00CE1E9C" w:rsidP="009E3081">
            <w:pPr>
              <w:pStyle w:val="PURBullet-Indented"/>
            </w:pPr>
            <w:r>
              <w:t>Skype para Servidor Corporativo 2015</w:t>
            </w:r>
          </w:p>
          <w:p w14:paraId="1E105CC9" w14:textId="77777777" w:rsidR="00E75ABC" w:rsidRDefault="00E75ABC" w:rsidP="00E75ABC">
            <w:pPr>
              <w:pStyle w:val="PURBullet-Indented"/>
              <w:spacing w:after="120"/>
            </w:pPr>
            <w:r>
              <w:t>Microsoft Application Virtualization para Serviços de Área de Trabalho Remota</w:t>
            </w:r>
          </w:p>
          <w:p w14:paraId="392BCC17" w14:textId="77777777" w:rsidR="008B1CCE" w:rsidRPr="00F74509" w:rsidRDefault="008B1CCE" w:rsidP="009E3081">
            <w:pPr>
              <w:pStyle w:val="PURBullet-Indented"/>
              <w:rPr>
                <w:lang w:val="en-US"/>
              </w:rPr>
            </w:pPr>
            <w:r w:rsidRPr="00F74509">
              <w:rPr>
                <w:lang w:val="en-US"/>
              </w:rP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62833B96" w:rsidR="00EE7C5B" w:rsidRDefault="00EE7C5B" w:rsidP="00EE7C5B">
            <w:pPr>
              <w:pStyle w:val="PURBullet-Indented"/>
            </w:pPr>
            <w:r>
              <w:t>Microsoft Dynamics GP 2015</w:t>
            </w:r>
            <w:r w:rsidR="00A42FF1">
              <w:t xml:space="preserve"> R2</w:t>
            </w:r>
          </w:p>
          <w:p w14:paraId="69B0CC51" w14:textId="36A00D8F" w:rsidR="00EE7C5B" w:rsidRDefault="00EE7C5B" w:rsidP="00EE7C5B">
            <w:pPr>
              <w:pStyle w:val="PURBullet-Indented"/>
            </w:pPr>
            <w:r>
              <w:t>Microsoft Dynamics NAV 2015</w:t>
            </w:r>
          </w:p>
          <w:p w14:paraId="5F91E054" w14:textId="77777777" w:rsidR="00EE7C5B" w:rsidRDefault="00EE7C5B" w:rsidP="008B4AAF">
            <w:pPr>
              <w:pStyle w:val="PURBullet-Indented"/>
            </w:pPr>
            <w:r>
              <w:t>Microsoft Dynamics SL 2015</w:t>
            </w:r>
          </w:p>
          <w:p w14:paraId="6F60495A" w14:textId="7A57D380" w:rsidR="00A42FF1" w:rsidRPr="008B1CCE" w:rsidRDefault="00A42FF1" w:rsidP="008B4AAF">
            <w:pPr>
              <w:pStyle w:val="PURBullet-Indented"/>
            </w:pPr>
            <w:r>
              <w:t>Microsoft Identity Manager 2016</w:t>
            </w:r>
          </w:p>
        </w:tc>
        <w:tc>
          <w:tcPr>
            <w:tcW w:w="5508" w:type="dxa"/>
          </w:tcPr>
          <w:p w14:paraId="3DAFBFDB" w14:textId="775622E2" w:rsidR="00094CB3" w:rsidRPr="00F74509" w:rsidRDefault="00094CB3" w:rsidP="00F60F84">
            <w:pPr>
              <w:pStyle w:val="PURBullet-Indented"/>
              <w:rPr>
                <w:lang w:val="en-US"/>
              </w:rPr>
            </w:pPr>
            <w:r w:rsidRPr="00F74509">
              <w:rPr>
                <w:lang w:val="en-US"/>
              </w:rP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35525DE2" w:rsidR="000C3222" w:rsidRDefault="008B1CCE" w:rsidP="00A42FF1">
            <w:pPr>
              <w:pStyle w:val="PURBullet-Indented"/>
            </w:pPr>
            <w:r>
              <w:t xml:space="preserve">Visual Studio Team Foundation Server </w:t>
            </w:r>
            <w:r w:rsidR="00A42FF1">
              <w:t xml:space="preserve">2015 </w:t>
            </w:r>
            <w:r>
              <w:t xml:space="preserve">com Tecnologia SQL Server </w:t>
            </w:r>
            <w:r w:rsidR="00A42FF1">
              <w:t>2014</w:t>
            </w:r>
          </w:p>
          <w:p w14:paraId="3F0381F9" w14:textId="19447BCE" w:rsidR="00632041" w:rsidRDefault="00632041" w:rsidP="00811B51">
            <w:pPr>
              <w:pStyle w:val="PURBullet-Indented"/>
            </w:pPr>
            <w:r>
              <w:t>Serviços de Área de Trabalho Remota do Windows Server 2012 R2</w:t>
            </w:r>
          </w:p>
          <w:p w14:paraId="3EE31E47" w14:textId="202BBDB2" w:rsidR="00632041" w:rsidRDefault="00632041" w:rsidP="00DE591B">
            <w:pPr>
              <w:pStyle w:val="PURBullet-Indented"/>
            </w:pPr>
            <w:r>
              <w:t>Serviços de Gerenciamento de Direitos do Active Directory do Windows Server 2012 R2</w:t>
            </w:r>
          </w:p>
        </w:tc>
      </w:tr>
    </w:tbl>
    <w:p w14:paraId="372B5908" w14:textId="77777777" w:rsidR="00EE7C5B" w:rsidRDefault="00EE7C5B" w:rsidP="00555CBF">
      <w:pPr>
        <w:pStyle w:val="PURBody"/>
      </w:pPr>
    </w:p>
    <w:p w14:paraId="25753BE1" w14:textId="32021342" w:rsidR="00555CBF" w:rsidRDefault="00555CBF" w:rsidP="00555CBF">
      <w:pPr>
        <w:pStyle w:val="PURBody"/>
      </w:pPr>
      <w:r>
        <w:t>Cada SAL correspondente adquirida confere a você os seguintes direitos:</w:t>
      </w:r>
    </w:p>
    <w:p w14:paraId="1D86DAE4" w14:textId="77777777" w:rsidR="009A4C7C" w:rsidRPr="00830DCA" w:rsidRDefault="009A4C7C" w:rsidP="00830DCA">
      <w:pPr>
        <w:pStyle w:val="PURBlueStrong-Indented"/>
        <w:rPr>
          <w:b/>
          <w:bCs/>
        </w:rPr>
      </w:pPr>
      <w:r>
        <w:t>SALs (Licenças de Acesso para Assinantes)</w:t>
      </w:r>
    </w:p>
    <w:p w14:paraId="5988207D" w14:textId="41CB3B60" w:rsidR="009A4C7C" w:rsidRPr="004B6D22" w:rsidRDefault="009A4C7C" w:rsidP="009A4C7C">
      <w:pPr>
        <w:pStyle w:val="PURBody-Indented"/>
        <w:rPr>
          <w:b/>
          <w:bCs/>
        </w:rPr>
      </w:pPr>
      <w:r>
        <w:rPr>
          <w:bCs/>
        </w:rPr>
        <w:t xml:space="preserve">Você </w:t>
      </w:r>
      <w:r>
        <w:t xml:space="preserve">deve adquirir e atribuir uma SAL para cada usuário autorizado a acessar, direta ou indiretamente, suas instâncias do software para servidores, </w:t>
      </w:r>
      <w:r>
        <w:rPr>
          <w:bCs/>
        </w:rPr>
        <w:t xml:space="preserve">independentemente do acesso real do software para servidores. As SALs de dispositivo não estão disponíveis, exceto para produtos atribuídos na seção Termos de Licença Específicos ao Produto. </w:t>
      </w:r>
      <w:r>
        <w:t xml:space="preserve">Uma partição de hardware ou um blade </w:t>
      </w:r>
      <w:r w:rsidR="00D00545">
        <w:br/>
      </w:r>
      <w:r>
        <w:t>é considerado como um dispositivo separado. A SAL apropriada para cada produto está listada na seção Termos de Licença Específicos ao Produto a seguir.</w:t>
      </w:r>
    </w:p>
    <w:p w14:paraId="56533613" w14:textId="563BFBF1" w:rsidR="009A4C7C" w:rsidRPr="00221F7C" w:rsidRDefault="00094CB3" w:rsidP="009A4C7C">
      <w:pPr>
        <w:pStyle w:val="PURBody-Indented"/>
      </w:pPr>
      <w:r>
        <w:rPr>
          <w:bCs/>
        </w:rPr>
        <w:t xml:space="preserve">Exceto conforme descrito na seção Por Processador deste documento, você não precisará de SALs para </w:t>
      </w:r>
      <w:r>
        <w:t>nenhum software licenciado com a licença Por Processador ou Por Núcleo.</w:t>
      </w:r>
    </w:p>
    <w:p w14:paraId="05B61614" w14:textId="15794CF0" w:rsidR="00BB2971" w:rsidRPr="00221F7C" w:rsidRDefault="00BB2971" w:rsidP="00BB2971">
      <w:pPr>
        <w:pStyle w:val="PURBody-Indented"/>
      </w:pPr>
      <w:r>
        <w:rPr>
          <w:bCs/>
        </w:rPr>
        <w:lastRenderedPageBreak/>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t>Termos de Licença Específicos ao Produto abaixo quanto aos requisitos de SAL para cada produto</w:t>
      </w:r>
      <w:r>
        <w:rPr>
          <w:bCs/>
        </w:rPr>
        <w:t>.</w:t>
      </w:r>
    </w:p>
    <w:p w14:paraId="434028EC" w14:textId="77777777" w:rsidR="009A4C7C" w:rsidRPr="004B6D22" w:rsidRDefault="009A4C7C" w:rsidP="00830DCA">
      <w:pPr>
        <w:pStyle w:val="PURBlueStrong-Indented"/>
      </w:pPr>
      <w:r>
        <w:t>Tipos de SALs</w:t>
      </w:r>
    </w:p>
    <w:p w14:paraId="0F6EB815" w14:textId="5A94C73D" w:rsidR="009A4C7C" w:rsidRDefault="009A4C7C" w:rsidP="009A4C7C">
      <w:pPr>
        <w:pStyle w:val="PURBody-Indented"/>
      </w:pPr>
      <w: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14:paraId="2598C902" w14:textId="77777777" w:rsidR="00FD0B26" w:rsidRDefault="00FD0B26" w:rsidP="00FD0B26">
      <w:pPr>
        <w:pStyle w:val="PURBlueStrong-Indented"/>
      </w:pPr>
      <w:r>
        <w:t>Reatribuição de SALs (Licenças de Acesso para Assinantes)</w:t>
      </w:r>
    </w:p>
    <w:p w14:paraId="35DEB9D0" w14:textId="50A41520" w:rsidR="00FD0B26" w:rsidRPr="00E8519C" w:rsidRDefault="00FD0B26" w:rsidP="000D4966">
      <w:pPr>
        <w:pStyle w:val="PURBody-Indented"/>
      </w:pPr>
      <w:r>
        <w:t xml:space="preserve">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w:t>
      </w:r>
      <w:r w:rsidR="00D00545">
        <w:br/>
      </w:r>
      <w:r>
        <w:t>o usuário está ausente.</w:t>
      </w:r>
    </w:p>
    <w:p w14:paraId="3C8B2173" w14:textId="77777777" w:rsidR="009A4C7C" w:rsidRDefault="009A4C7C" w:rsidP="009A4C7C">
      <w:pPr>
        <w:pStyle w:val="PURBlueStrong"/>
      </w:pPr>
      <w:r>
        <w:t>SALs para SA</w:t>
      </w:r>
    </w:p>
    <w:p w14:paraId="408F1E28" w14:textId="02D4C9E9" w:rsidR="009A4C7C" w:rsidRDefault="009A4C7C" w:rsidP="009A4C7C">
      <w:pPr>
        <w:pStyle w:val="PURBody-Indented"/>
      </w:pPr>
      <w:r>
        <w:t xml:space="preserve">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 possível adquirir SALs para SA para mais de um usuário em uma determinada CAL qualificada. Os direitos de uso das SALs para SA são idênticas a suas SALs correspondentes, conforme definido neste documento. O direito de consignar uma SAL para SA a um usuário ou dispositivo expira quando a cobertura de Software Assurance para CAL qualificada expira. O uso de uma SAL para SA não invalida os direitos de uso da CAL qualificada. As SALs para SA só podem, e devem, ser realocadas quando a CAL qualificada é realocada. Para obter mais informações sobre como solicitar SALs para SA e o processo de validação, consulte o site </w:t>
      </w:r>
      <w:hyperlink r:id="rId152" w:history="1">
        <w:r>
          <w:rPr>
            <w:rStyle w:val="Hyperlink"/>
          </w:rPr>
          <w:t>http://www.explore.ms</w:t>
        </w:r>
      </w:hyperlink>
      <w:r>
        <w:t xml:space="preserve"> ou entre em contato com o revendedor de produtos de software.</w:t>
      </w:r>
    </w:p>
    <w:p w14:paraId="4D84B527" w14:textId="5A5C8E87" w:rsidR="009A4C7C" w:rsidRDefault="009A4C7C" w:rsidP="009A4C7C">
      <w:pPr>
        <w:pStyle w:val="PURBody-Indented"/>
      </w:pPr>
      <w:r>
        <w:t>As SALs disponíveis para clientes de SA e suas CALs qualificadas estão listadas abaixo dos produtos aplicáveis na seção Termos de Licença Específicos ao Produto.</w:t>
      </w:r>
    </w:p>
    <w:p w14:paraId="77268416" w14:textId="22D9466D" w:rsidR="003814EB" w:rsidRPr="003814EB" w:rsidRDefault="003814EB" w:rsidP="003814EB">
      <w:pPr>
        <w:pStyle w:val="PURBlueStrong"/>
      </w:pPr>
      <w:r>
        <w:t>Criação e Armazenamento de Instâncias nos Servidores e em Mídia de Armazenamento</w:t>
      </w:r>
    </w:p>
    <w:p w14:paraId="1BA647EA" w14:textId="77777777" w:rsidR="003814EB" w:rsidRPr="000F700D" w:rsidRDefault="003814EB" w:rsidP="007B2A51">
      <w:pPr>
        <w:pStyle w:val="PURBody-Indented"/>
      </w:pPr>
      <w:r>
        <w:t>Você terá os seguintes direitos adicionais para cada licença de software adquirida:</w:t>
      </w:r>
    </w:p>
    <w:p w14:paraId="5521A2AA" w14:textId="77777777" w:rsidR="003814EB" w:rsidRPr="00221F7C" w:rsidRDefault="003814EB" w:rsidP="00CF7821">
      <w:pPr>
        <w:pStyle w:val="PURBullet-Indented"/>
        <w:rPr>
          <w:b/>
        </w:rPr>
      </w:pPr>
      <w:r>
        <w:t>Você pode criar qualquer número de instâncias do software para servidores e de cliente.</w:t>
      </w:r>
    </w:p>
    <w:p w14:paraId="066A389D" w14:textId="77777777" w:rsidR="003814EB" w:rsidRPr="00221F7C" w:rsidRDefault="003814EB" w:rsidP="00CF7821">
      <w:pPr>
        <w:pStyle w:val="PURBullet-Indented"/>
        <w:rPr>
          <w:b/>
        </w:rPr>
      </w:pPr>
      <w:r>
        <w:t>Você pode armazenar instâncias do software para servidores e de cliente em qualquer um de seus servidores ou em qualquer uma de suas mídias de armazenamento.</w:t>
      </w:r>
    </w:p>
    <w:p w14:paraId="340AA53E" w14:textId="2A25991E" w:rsidR="003814EB" w:rsidRPr="00221F7C" w:rsidRDefault="003814EB" w:rsidP="00D6363C">
      <w:pPr>
        <w:pStyle w:val="PURBullet-Indented"/>
        <w:rPr>
          <w:b/>
        </w:rPr>
      </w:pPr>
      <w:r>
        <w:t>Você pode criar e armazenar instâncias do software para servidores e cliente apenas para exercer o seu direito de executar instâncias do software para servidores com as licenças de software descritas acima.</w:t>
      </w:r>
    </w:p>
    <w:p w14:paraId="17721CEF" w14:textId="6791899C" w:rsidR="003814EB" w:rsidRDefault="00D80750" w:rsidP="003814EB">
      <w:pPr>
        <w:pStyle w:val="PURBlueStrong"/>
      </w:pPr>
      <w:r>
        <w:t>Pacotes do System Center</w:t>
      </w:r>
    </w:p>
    <w:p w14:paraId="0FCCB566" w14:textId="09091799" w:rsidR="003814EB" w:rsidRPr="00E8519C" w:rsidRDefault="00D80750" w:rsidP="003814EB">
      <w:pPr>
        <w:pStyle w:val="PURBody-Indented"/>
        <w:rPr>
          <w:b/>
        </w:rPr>
      </w:pPr>
      <w:r>
        <w:t>Os termos de licença dos produtos System Center são aplicáveis ao uso que você faz dos Pacotes de Gerenciamento, Pacotes de Configuração, Pacotes de Processo e Pacotes de Integração incluídos no software.</w:t>
      </w:r>
    </w:p>
    <w:p w14:paraId="3B57C2DA" w14:textId="77777777" w:rsidR="009A4C7C" w:rsidRDefault="009A4C7C" w:rsidP="009A4C7C">
      <w:pPr>
        <w:pStyle w:val="PURBlueStrong"/>
      </w:pPr>
      <w:r>
        <w:t>Software</w:t>
      </w:r>
    </w:p>
    <w:p w14:paraId="30DAF2E6" w14:textId="52ED0918" w:rsidR="009A4C7C" w:rsidRPr="00AA19FC" w:rsidRDefault="009A4C7C" w:rsidP="00D00545">
      <w:pPr>
        <w:pStyle w:val="PURBody-Indented"/>
        <w:keepNext/>
        <w:keepLines/>
        <w:ind w:left="274"/>
      </w:pPr>
      <w:r>
        <w:rPr>
          <w:rStyle w:val="Strong"/>
        </w:rPr>
        <w:t>Executando Instâncias do Software para Servidores:</w:t>
      </w:r>
      <w:r>
        <w:t xml:space="preserve"> Você pode executar ou usar qualquer número de instâncias do software para servidores em ambientes de sistemas operacionais (ou OSEs) físicos ou virtuais em qualquer quantidade de equipamentos.</w:t>
      </w:r>
    </w:p>
    <w:p w14:paraId="5AA522E4" w14:textId="7B5BC59E" w:rsidR="009A4C7C" w:rsidRDefault="009A4C7C" w:rsidP="00D00545">
      <w:pPr>
        <w:pStyle w:val="PURBody-Indented"/>
        <w:keepNext/>
        <w:keepLines/>
        <w:ind w:left="274"/>
      </w:pPr>
      <w:r>
        <w:rPr>
          <w:rStyle w:val="Strong"/>
        </w:rPr>
        <w:t xml:space="preserve">Executando Instâncias do Software Cliente: </w:t>
      </w: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 operacional (ou OSEs) físicos ou virtuais em qualquer número de dispositivos. Você poderá usar o software cliente apenas com o software para servidores diretamente ou indiretamente por meio de outro software cliente. </w:t>
      </w:r>
    </w:p>
    <w:p w14:paraId="2B77C32B" w14:textId="77777777" w:rsidR="000C3222" w:rsidRPr="00AA19FC" w:rsidRDefault="000C3222" w:rsidP="007B2A51">
      <w:pPr>
        <w:pStyle w:val="PURBody-Indented"/>
      </w:pPr>
    </w:p>
    <w:p w14:paraId="333DC875" w14:textId="0826B3EA" w:rsidR="000C3222" w:rsidRDefault="009A4C7C" w:rsidP="00D00545">
      <w:pPr>
        <w:pStyle w:val="PURHeading2"/>
        <w:pBdr>
          <w:bottom w:val="single" w:sz="4" w:space="1" w:color="auto"/>
        </w:pBdr>
      </w:pPr>
      <w:bookmarkStart w:id="398" w:name="SALTerms_MGMT"/>
      <w:r>
        <w:t>Servidores de Gerenciamento</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E51392" w14:paraId="2BD3404E" w14:textId="77777777" w:rsidTr="00652F97">
        <w:tc>
          <w:tcPr>
            <w:tcW w:w="5508" w:type="dxa"/>
          </w:tcPr>
          <w:p w14:paraId="41E46C9C" w14:textId="60BE0A98" w:rsidR="00A60325" w:rsidRDefault="00A60325" w:rsidP="00A60325">
            <w:pPr>
              <w:pStyle w:val="PURBullet-Indented"/>
              <w:rPr>
                <w:lang w:val="fr-FR"/>
              </w:rPr>
            </w:pPr>
            <w:r w:rsidRPr="00A60325">
              <w:rPr>
                <w:lang w:val="fr-FR"/>
              </w:rPr>
              <w:t>Análise Avançada contra Ameaças 2016</w:t>
            </w:r>
          </w:p>
          <w:p w14:paraId="7E6502F9" w14:textId="56573787" w:rsidR="00EE7C5B" w:rsidRPr="00204150" w:rsidRDefault="00EE7C5B" w:rsidP="00EE7C5B">
            <w:pPr>
              <w:pStyle w:val="PURBullet-Indented"/>
              <w:rPr>
                <w:lang w:val="fr-FR"/>
              </w:rPr>
            </w:pPr>
            <w:r w:rsidRPr="00F74509">
              <w:rPr>
                <w:lang w:val="fr-FR"/>
              </w:rPr>
              <w:t>System Center 2012 R2 Client Management Suite</w:t>
            </w:r>
          </w:p>
        </w:tc>
        <w:tc>
          <w:tcPr>
            <w:tcW w:w="5508" w:type="dxa"/>
          </w:tcPr>
          <w:p w14:paraId="01AED94E" w14:textId="3337BF37" w:rsidR="00EE7C5B" w:rsidRPr="00F74509" w:rsidRDefault="00EE7C5B" w:rsidP="00EE7C5B">
            <w:pPr>
              <w:pStyle w:val="PURBullet-Indented"/>
              <w:rPr>
                <w:lang w:val="en-US"/>
              </w:rPr>
            </w:pPr>
            <w:r w:rsidRPr="00F74509">
              <w:rPr>
                <w:lang w:val="en-US"/>
              </w:rPr>
              <w:t>System Center 2012 R2 Configuration Manager</w:t>
            </w:r>
          </w:p>
        </w:tc>
      </w:tr>
    </w:tbl>
    <w:p w14:paraId="2C503F5C" w14:textId="77777777" w:rsidR="00EE7C5B" w:rsidRPr="00F74509" w:rsidRDefault="00EE7C5B" w:rsidP="00CD6E9D">
      <w:pPr>
        <w:pStyle w:val="PURBullet-Indented"/>
        <w:numPr>
          <w:ilvl w:val="0"/>
          <w:numId w:val="0"/>
        </w:numPr>
        <w:ind w:left="270"/>
        <w:rPr>
          <w:lang w:val="en-US"/>
        </w:rPr>
      </w:pPr>
    </w:p>
    <w:p w14:paraId="2A797575" w14:textId="77777777" w:rsidR="000C3222" w:rsidRPr="00F74509" w:rsidRDefault="000C3222" w:rsidP="002448BE">
      <w:pPr>
        <w:pStyle w:val="PURBody-Indented"/>
        <w:rPr>
          <w:lang w:val="en-US"/>
        </w:rPr>
        <w:sectPr w:rsidR="000C3222" w:rsidRPr="00F74509" w:rsidSect="00572860">
          <w:type w:val="continuous"/>
          <w:pgSz w:w="12240" w:h="15840" w:code="1"/>
          <w:pgMar w:top="1166" w:right="720" w:bottom="720" w:left="720" w:header="432" w:footer="288" w:gutter="0"/>
          <w:cols w:space="360"/>
          <w:docGrid w:linePitch="360"/>
        </w:sectPr>
      </w:pPr>
    </w:p>
    <w:p w14:paraId="356630E7" w14:textId="005B089B" w:rsidR="009A4C7C" w:rsidRDefault="00AF0812" w:rsidP="000C3222">
      <w:pPr>
        <w:pStyle w:val="PURBody-Indented"/>
        <w:ind w:left="0"/>
      </w:pPr>
      <w:r>
        <w:lastRenderedPageBreak/>
        <w:t xml:space="preserve">Você deve adquirir e ceder um dispositivo ou usuário, o tipo apropriado de SAL de cliente para os ambientes de sistema operacional (ou OSEs) que serão diretamente ou indiretamente gerenciados por suas instâncias do software para servidores. </w:t>
      </w:r>
    </w:p>
    <w:p w14:paraId="223CFCC2" w14:textId="77777777" w:rsidR="00572860" w:rsidRDefault="00572860" w:rsidP="009A4C7C">
      <w:pPr>
        <w:pStyle w:val="PURBody-Indented"/>
        <w:rPr>
          <w:rStyle w:val="Strong"/>
        </w:rPr>
      </w:pPr>
    </w:p>
    <w:p w14:paraId="5F3B3E16" w14:textId="77777777" w:rsidR="00414AC5" w:rsidRDefault="009A4C7C" w:rsidP="009A4C7C">
      <w:pPr>
        <w:pStyle w:val="PURBody-Indented"/>
        <w:rPr>
          <w:rStyle w:val="Strong"/>
        </w:rPr>
      </w:pPr>
      <w:r>
        <w:rPr>
          <w:rStyle w:val="Strong"/>
        </w:rPr>
        <w:t xml:space="preserve">Dois Tipos de SALs de Cliente: </w:t>
      </w:r>
    </w:p>
    <w:p w14:paraId="1EC2A326" w14:textId="6C4784AF" w:rsidR="00414AC5" w:rsidRPr="00414AC5" w:rsidRDefault="00414AC5" w:rsidP="00414AC5">
      <w:pPr>
        <w:pStyle w:val="PURBlueStrong-Indented"/>
        <w:rPr>
          <w:rStyle w:val="Strong"/>
          <w:b w:val="0"/>
          <w:bCs w:val="0"/>
        </w:rPr>
      </w:pPr>
      <w:r>
        <w:t>Tipos de SAL de Cliente</w:t>
      </w:r>
    </w:p>
    <w:p w14:paraId="135BC41B" w14:textId="7EC9CCCC" w:rsidR="009A4C7C" w:rsidRPr="008E44E2" w:rsidRDefault="009A4C7C" w:rsidP="009A4C7C">
      <w:pPr>
        <w:pStyle w:val="PURBody-Indented"/>
        <w:rPr>
          <w:b/>
          <w:bCs/>
        </w:rPr>
      </w:pPr>
      <w:r>
        <w:t>Existem dois tipos de SALs de cliente: uma para OSEs gerenciados e outra para usuários.</w:t>
      </w:r>
    </w:p>
    <w:p w14:paraId="427EF861" w14:textId="25FB4EE7" w:rsidR="009A4C7C" w:rsidRPr="007B2A51" w:rsidRDefault="009A4C7C" w:rsidP="00CF7821">
      <w:pPr>
        <w:pStyle w:val="PURBullet-Indented"/>
      </w:pPr>
      <w:r>
        <w:t>As SALs de cliente de OSE permitem que as instâncias do software para servidores gerenciem um número igual de OSEs usados por qualquer usuário.</w:t>
      </w:r>
    </w:p>
    <w:p w14:paraId="1C0B8066" w14:textId="0BFBBCEC" w:rsidR="009A4C7C" w:rsidRPr="007B2A51" w:rsidRDefault="009A4C7C" w:rsidP="00CF7821">
      <w:pPr>
        <w:pStyle w:val="PURBullet-Indented"/>
      </w:pPr>
      <w: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14:paraId="004996C2" w14:textId="4CF91DDE" w:rsidR="009A4C7C" w:rsidRPr="007B2A51" w:rsidRDefault="009A4C7C" w:rsidP="00CF7821">
      <w:pPr>
        <w:pStyle w:val="PURBullet-Indented"/>
      </w:pPr>
      <w:r>
        <w:t>As SALs de cliente não permitem o gerenciamento de um OSE que executa um sistema operacional de servidor.</w:t>
      </w:r>
    </w:p>
    <w:p w14:paraId="15D5359C" w14:textId="592E2597" w:rsidR="00AF0812" w:rsidRPr="00AE0F26" w:rsidRDefault="00AF0812" w:rsidP="00830DCA">
      <w:pPr>
        <w:pStyle w:val="PURBlueStrong-Indented"/>
      </w:pPr>
      <w:r>
        <w:t>SALs de Gerenciamento</w:t>
      </w:r>
    </w:p>
    <w:p w14:paraId="2F765ED1" w14:textId="741C23EE" w:rsidR="00AF0812" w:rsidRPr="007B2A51" w:rsidRDefault="00AF0812" w:rsidP="00AF0812">
      <w:pPr>
        <w:pStyle w:val="PURBody-Indented"/>
      </w:pPr>
      <w:r>
        <w:t>Se você adquirir SALs de cliente usuário, deve atribuí-las aos usuários dos OSEs que as instâncias do software para servidores gerenciam.</w:t>
      </w:r>
    </w:p>
    <w:p w14:paraId="6B2033CB" w14:textId="098FC8DB" w:rsidR="00AF0812" w:rsidRPr="007B2A51" w:rsidRDefault="00AF0812" w:rsidP="00AF0812">
      <w:pPr>
        <w:pStyle w:val="PURBody-Indented"/>
      </w:pPr>
      <w: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14:paraId="1AFEA353" w14:textId="510DF441" w:rsidR="00AF0812" w:rsidRPr="007B2A51" w:rsidRDefault="00AF0812" w:rsidP="00AF0812">
      <w:pPr>
        <w:pStyle w:val="PURBody-Indented"/>
      </w:pPr>
      <w:r>
        <w:t>Não será preciso ter uma SAL de gerenciamento para:</w:t>
      </w:r>
    </w:p>
    <w:p w14:paraId="35CC681E" w14:textId="77777777" w:rsidR="00AF0812" w:rsidRPr="007B2A51" w:rsidRDefault="00AF0812" w:rsidP="00AF0812">
      <w:pPr>
        <w:pStyle w:val="PURBullet-Indented"/>
      </w:pPr>
      <w:r>
        <w:t>OSEs que não estejam executando nenhuma instância do software,</w:t>
      </w:r>
    </w:p>
    <w:p w14:paraId="7DC30CE1" w14:textId="77777777" w:rsidR="00AF0812" w:rsidRPr="007B2A51" w:rsidRDefault="00AF0812" w:rsidP="00AF0812">
      <w:pPr>
        <w:pStyle w:val="PURBullet-Indented"/>
      </w:pPr>
      <w:r>
        <w:t>dispositivos que funcionam apenas como dispositivos de infraestrutura de rede (OSI camada 3 ou inferior) ou</w:t>
      </w:r>
    </w:p>
    <w:p w14:paraId="3ED2069B" w14:textId="30098E09" w:rsidR="00AF0812" w:rsidRPr="007B2A51" w:rsidRDefault="00AF0812" w:rsidP="00AF0812">
      <w:pPr>
        <w:pStyle w:val="PURBullet-Indented"/>
      </w:pPr>
      <w:r>
        <w:t>qualquer dispositivo unicamente monitorado ou gerenciado para status de componentes de hardware relacionados à temperatura do sistema, velocidade da ventoinha, ação de ligar/desligar, reinicialização do sistema ou disponibilidade da CPU.</w:t>
      </w:r>
    </w:p>
    <w:p w14:paraId="17DDB28D" w14:textId="77777777" w:rsidR="009A4C7C" w:rsidRDefault="009A4C7C" w:rsidP="009A4C7C">
      <w:pPr>
        <w:pStyle w:val="PURBlueStrong"/>
      </w:pPr>
      <w:r>
        <w:t>Reatribuição de SALs</w:t>
      </w:r>
    </w:p>
    <w:p w14:paraId="324FC5C3" w14:textId="110995DB" w:rsidR="00AF0812" w:rsidRDefault="009A4C7C" w:rsidP="000D4966">
      <w:pPr>
        <w:pStyle w:val="PURBody-Indented"/>
      </w:pPr>
      <w: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Você poderá usar o software para gerenciar:</w:t>
      </w:r>
    </w:p>
    <w:p w14:paraId="106B3816" w14:textId="77777777" w:rsidR="00094034" w:rsidRPr="007B2A51" w:rsidRDefault="00094034" w:rsidP="00094034">
      <w:pPr>
        <w:pStyle w:val="PURBullet-Indented"/>
      </w:pPr>
      <w:r>
        <w:t>qualquer número de OSEs em um dispositivo, após atribuir um número igual de SALs de gerenciamento ao dispositivo.</w:t>
      </w:r>
    </w:p>
    <w:p w14:paraId="423F2FCA" w14:textId="13B16611" w:rsidR="00094034" w:rsidRPr="00094034" w:rsidRDefault="00094034" w:rsidP="00094034">
      <w:pPr>
        <w:pStyle w:val="PURBullet-Indented"/>
        <w:rPr>
          <w:rStyle w:val="Strong"/>
          <w:b w:val="0"/>
          <w:bCs w:val="0"/>
        </w:rPr>
      </w:pPr>
      <w:r>
        <w:t>os OSEs que os usuários usam, após atribuir SALs de gerenciamento a esses usuários.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Pacotes do System Center</w:t>
      </w:r>
    </w:p>
    <w:p w14:paraId="3E82AB28" w14:textId="53EAA148" w:rsidR="009A4C7C" w:rsidRDefault="00094034" w:rsidP="009A4C7C">
      <w:pPr>
        <w:pStyle w:val="PURBody-Indented"/>
      </w:pPr>
      <w:r>
        <w:t>Os termos de licença dos produtos System Center são aplicáveis ao uso que você faz dos Pacotes de Gerenciamento, Pacotes de Configuração, Pacotes de Processo e Pacotes de Integração incluídos no software.</w:t>
      </w:r>
    </w:p>
    <w:p w14:paraId="3A9FA533" w14:textId="77777777" w:rsidR="0036211F" w:rsidRDefault="0036211F" w:rsidP="0036211F">
      <w:pPr>
        <w:pStyle w:val="PURBlueStrong-Indented"/>
      </w:pPr>
      <w:r>
        <w:t>Sem Cópia ou Distribuição de Conjuntos de Dados</w:t>
      </w:r>
    </w:p>
    <w:p w14:paraId="1991590A" w14:textId="54348EF6" w:rsidR="0036211F" w:rsidRDefault="0036211F" w:rsidP="0036211F">
      <w:pPr>
        <w:pStyle w:val="PURBody-Indented"/>
      </w:pPr>
      <w:r>
        <w:t>Você não pode copiar ou distribuir qualquer conjunto de dados (ou qualquer parte do conjunto de dados) incluído no software.</w:t>
      </w:r>
    </w:p>
    <w:p w14:paraId="7811A15B" w14:textId="6E84DF67" w:rsidR="0036211F" w:rsidRPr="00F74509" w:rsidRDefault="0036211F" w:rsidP="0036211F">
      <w:pPr>
        <w:pStyle w:val="PURBlueStrong-Indented"/>
        <w:rPr>
          <w:lang w:val="en-US"/>
        </w:rPr>
      </w:pPr>
      <w:r w:rsidRPr="00F74509">
        <w:rPr>
          <w:lang w:val="en-US"/>
        </w:rPr>
        <w:t>Windows Automated Installation Kit</w:t>
      </w:r>
    </w:p>
    <w:p w14:paraId="57682043" w14:textId="5E744F8E" w:rsidR="0036211F" w:rsidRDefault="0036211F" w:rsidP="0036211F">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50AA7C16" w14:textId="0394C2AA" w:rsidR="0036211F" w:rsidRDefault="0036211F" w:rsidP="0036211F">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767385A" w14:textId="6FA769C2" w:rsidR="0036211F" w:rsidRDefault="0036211F" w:rsidP="0036211F">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21B19F0B" w14:textId="77777777" w:rsidR="0036211F" w:rsidRPr="000949B3" w:rsidRDefault="0036211F" w:rsidP="0036211F">
      <w:pPr>
        <w:pStyle w:val="PURBlueStrong-Indented"/>
      </w:pPr>
      <w:r>
        <w:t>Hierarquia de Locais – Visão Geográfica</w:t>
      </w:r>
    </w:p>
    <w:p w14:paraId="362F29BC" w14:textId="0BD8D091" w:rsidR="0036211F" w:rsidRPr="00794C12" w:rsidRDefault="0036211F" w:rsidP="0036211F">
      <w:pPr>
        <w:pStyle w:val="PURBody-Indented"/>
      </w:pPr>
      <w:r>
        <w:t xml:space="preserve">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w:t>
      </w:r>
      <w:r>
        <w:lastRenderedPageBreak/>
        <w:t>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A60E8BD" w14:textId="77777777" w:rsidR="0036211F" w:rsidRPr="00794C12" w:rsidRDefault="0036211F" w:rsidP="003B5A77">
      <w:pPr>
        <w:pStyle w:val="PURBullet-Indented"/>
        <w:numPr>
          <w:ilvl w:val="0"/>
          <w:numId w:val="11"/>
        </w:numPr>
      </w:pPr>
      <w:r>
        <w:t>a API do Bing Maps para fornecer serviço de sensor com base em orientação/roteamento,</w:t>
      </w:r>
    </w:p>
    <w:p w14:paraId="02CD7387" w14:textId="77777777" w:rsidR="0036211F" w:rsidRPr="00794C12" w:rsidRDefault="0036211F" w:rsidP="003B5A77">
      <w:pPr>
        <w:pStyle w:val="PURBullet-Indented"/>
        <w:numPr>
          <w:ilvl w:val="0"/>
          <w:numId w:val="11"/>
        </w:numPr>
      </w:pPr>
      <w:r>
        <w:t>nenhum Dado de Trânsito de Estradas e Imagens de Vista de Pássaro (ou dados associados).</w:t>
      </w:r>
    </w:p>
    <w:p w14:paraId="1ED5C5DB" w14:textId="77777777" w:rsidR="0036211F" w:rsidRPr="00DC630C" w:rsidRDefault="0036211F" w:rsidP="0036211F">
      <w:pPr>
        <w:pStyle w:val="PURBody-Indented"/>
      </w:pPr>
      <w:r>
        <w:t>É vetado remover, minimizar, bloquear e modificar qualquer um dos seguintes itens incluídos no software, incluindo qualquer conteúdo disponibilizado por meio do software:</w:t>
      </w:r>
    </w:p>
    <w:p w14:paraId="0A1424CD" w14:textId="77777777" w:rsidR="0036211F" w:rsidRPr="00DC630C" w:rsidRDefault="0036211F" w:rsidP="003B5A77">
      <w:pPr>
        <w:pStyle w:val="PURBullet-Indented"/>
        <w:numPr>
          <w:ilvl w:val="0"/>
          <w:numId w:val="11"/>
        </w:numPr>
      </w:pPr>
      <w:r>
        <w:t>logotipos,</w:t>
      </w:r>
    </w:p>
    <w:p w14:paraId="41D48678" w14:textId="77777777" w:rsidR="0036211F" w:rsidRPr="00DC630C" w:rsidRDefault="0036211F" w:rsidP="003B5A77">
      <w:pPr>
        <w:pStyle w:val="PURBullet-Indented"/>
        <w:numPr>
          <w:ilvl w:val="0"/>
          <w:numId w:val="11"/>
        </w:numPr>
      </w:pPr>
      <w:r>
        <w:t>marcas comerciais,</w:t>
      </w:r>
    </w:p>
    <w:p w14:paraId="113773B3" w14:textId="77777777" w:rsidR="0036211F" w:rsidRPr="00DC630C" w:rsidRDefault="0036211F" w:rsidP="003B5A77">
      <w:pPr>
        <w:pStyle w:val="PURBullet-Indented"/>
        <w:numPr>
          <w:ilvl w:val="0"/>
          <w:numId w:val="11"/>
        </w:numPr>
      </w:pPr>
      <w:r>
        <w:t>direitos autorais,</w:t>
      </w:r>
    </w:p>
    <w:p w14:paraId="175E6628" w14:textId="77777777" w:rsidR="0036211F" w:rsidRPr="00DC630C" w:rsidRDefault="0036211F" w:rsidP="003B5A77">
      <w:pPr>
        <w:pStyle w:val="PURBullet-Indented"/>
        <w:numPr>
          <w:ilvl w:val="0"/>
          <w:numId w:val="11"/>
        </w:numPr>
      </w:pPr>
      <w:r>
        <w:t>marcas d'água digitais e</w:t>
      </w:r>
    </w:p>
    <w:p w14:paraId="1B81D4FD" w14:textId="77777777" w:rsidR="0036211F" w:rsidRPr="00DC630C" w:rsidRDefault="0036211F" w:rsidP="003B5A77">
      <w:pPr>
        <w:pStyle w:val="PURBullet-Indented"/>
        <w:numPr>
          <w:ilvl w:val="0"/>
          <w:numId w:val="11"/>
        </w:numPr>
      </w:pPr>
      <w:r>
        <w:t>outras notificações da Microsoft e de seus fornecedores.</w:t>
      </w:r>
    </w:p>
    <w:p w14:paraId="5ED4BA30" w14:textId="3247C56D" w:rsidR="0036211F" w:rsidRDefault="0036211F" w:rsidP="0036211F">
      <w:pPr>
        <w:pStyle w:val="PURBody-Indented"/>
      </w:pPr>
      <w:r>
        <w:t xml:space="preserve">O uso da API do Bing Maps e do conteúdo associado também está sujeito aos termos e às condições adicionais apresentados no site </w:t>
      </w:r>
      <w:hyperlink r:id="rId153" w:history="1">
        <w:r>
          <w:rPr>
            <w:rStyle w:val="Hyperlink"/>
          </w:rPr>
          <w:t>http://go.microsoft.com/?linkid=9710837</w:t>
        </w:r>
      </w:hyperlink>
      <w:r>
        <w:t>.</w:t>
      </w:r>
    </w:p>
    <w:p w14:paraId="21F799D5" w14:textId="77777777" w:rsidR="0036211F" w:rsidRDefault="0036211F" w:rsidP="0036211F">
      <w:pPr>
        <w:pStyle w:val="PURBlueStrong-Indented"/>
      </w:pPr>
      <w:r>
        <w:t>Software .NET Framework</w:t>
      </w:r>
    </w:p>
    <w:p w14:paraId="32D5446A" w14:textId="34DF6166" w:rsidR="0036211F" w:rsidRDefault="0036211F" w:rsidP="0036211F">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9" w:name="SALTerms_Desktop"/>
      <w:r>
        <w:t>Aplicativos Desktop</w:t>
      </w:r>
      <w:bookmarkEnd w:id="399"/>
    </w:p>
    <w:p w14:paraId="09ED3ED6" w14:textId="77777777" w:rsidR="001F7A9F" w:rsidRDefault="001F7A9F" w:rsidP="00A50403">
      <w:pPr>
        <w:pStyle w:val="PURBullet-Indented"/>
        <w:numPr>
          <w:ilvl w:val="0"/>
          <w:numId w:val="0"/>
        </w:numPr>
        <w:sectPr w:rsidR="001F7A9F" w:rsidSect="00572860">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Office Multi Language Pack 2013</w:t>
      </w:r>
    </w:p>
    <w:p w14:paraId="38F5F615" w14:textId="6D1E3579" w:rsidR="00BF78C0" w:rsidRPr="00BF78C0" w:rsidRDefault="00BF78C0" w:rsidP="00DA1A17">
      <w:pPr>
        <w:pStyle w:val="PURBullet-Indented"/>
      </w:pPr>
      <w:r>
        <w:t xml:space="preserve">Office Professional Plus </w:t>
      </w:r>
      <w:r w:rsidR="00F52082">
        <w:t>2016</w:t>
      </w:r>
      <w:r>
        <w:t xml:space="preserve"> </w:t>
      </w:r>
    </w:p>
    <w:p w14:paraId="4EEE639D" w14:textId="3AF64856" w:rsidR="00FA0FD5" w:rsidRDefault="00FA0FD5" w:rsidP="00DA1A17">
      <w:pPr>
        <w:pStyle w:val="PURBullet-Indented"/>
      </w:pPr>
      <w:r>
        <w:t xml:space="preserve">Office Standard </w:t>
      </w:r>
      <w:r w:rsidR="00F52082">
        <w:t>2016</w:t>
      </w:r>
    </w:p>
    <w:p w14:paraId="31137321" w14:textId="1541DBF1" w:rsidR="008B1CCE" w:rsidRPr="00BF78C0" w:rsidRDefault="008B1CCE" w:rsidP="00DA1A17">
      <w:pPr>
        <w:pStyle w:val="PURBullet-Indented"/>
      </w:pPr>
      <w:r>
        <w:t xml:space="preserve">Project </w:t>
      </w:r>
      <w:r w:rsidR="00F52082">
        <w:t>2016</w:t>
      </w:r>
      <w:r>
        <w:t xml:space="preserve"> Professional</w:t>
      </w:r>
    </w:p>
    <w:p w14:paraId="52347F92" w14:textId="1A9F7815" w:rsidR="00234924" w:rsidRDefault="00BF78C0" w:rsidP="00DA1A17">
      <w:pPr>
        <w:pStyle w:val="PURBullet-Indented"/>
      </w:pPr>
      <w:r>
        <w:t xml:space="preserve">Project </w:t>
      </w:r>
      <w:r w:rsidR="00F52082">
        <w:t>2016</w:t>
      </w:r>
      <w:r>
        <w:t xml:space="preserve"> Standard</w:t>
      </w:r>
    </w:p>
    <w:p w14:paraId="2CFE0B6E" w14:textId="72CE74B3" w:rsidR="00FA0FD5" w:rsidRDefault="00FA0FD5" w:rsidP="00DA1A17">
      <w:pPr>
        <w:pStyle w:val="PURBullet-Indented"/>
      </w:pPr>
      <w:r>
        <w:t xml:space="preserve">Visio </w:t>
      </w:r>
      <w:r w:rsidR="00F52082">
        <w:t>2016</w:t>
      </w:r>
      <w:r>
        <w:t xml:space="preserve"> Professional</w:t>
      </w:r>
    </w:p>
    <w:p w14:paraId="290935A2" w14:textId="755FE445" w:rsidR="008B1CCE" w:rsidRDefault="008B1CCE" w:rsidP="00DA1A17">
      <w:pPr>
        <w:pStyle w:val="PURBullet-Indented"/>
      </w:pPr>
      <w:r>
        <w:lastRenderedPageBreak/>
        <w:t xml:space="preserve">Visio </w:t>
      </w:r>
      <w:r w:rsidR="00F52082">
        <w:t>2016</w:t>
      </w:r>
      <w:r>
        <w:t xml:space="preserve"> Standard</w:t>
      </w:r>
    </w:p>
    <w:p w14:paraId="615B43F1" w14:textId="33E887FC" w:rsidR="008B1CCE" w:rsidRDefault="00830DCA" w:rsidP="00A42FF1">
      <w:pPr>
        <w:pStyle w:val="PURBullet-Indented"/>
      </w:pPr>
      <w:r>
        <w:t xml:space="preserve">Visual Studio </w:t>
      </w:r>
      <w:r w:rsidR="00A42FF1">
        <w:t>Enterprise 2015</w:t>
      </w:r>
    </w:p>
    <w:p w14:paraId="054A6852" w14:textId="7AB5A310" w:rsidR="00FA0FD5" w:rsidRDefault="00830DCA" w:rsidP="00A42FF1">
      <w:pPr>
        <w:pStyle w:val="PURBullet-Indented"/>
      </w:pPr>
      <w:r>
        <w:t xml:space="preserve">Visual Studio Professional </w:t>
      </w:r>
      <w:r w:rsidR="00A42FF1">
        <w:t>2015</w:t>
      </w:r>
    </w:p>
    <w:p w14:paraId="2B6BA003" w14:textId="35350908" w:rsidR="00BF78C0" w:rsidRDefault="00BF78C0" w:rsidP="00A60325">
      <w:pPr>
        <w:pStyle w:val="PURBullet-Indented"/>
      </w:pPr>
      <w:r>
        <w:t xml:space="preserve">Visual Studio Test Professional </w:t>
      </w:r>
      <w:r w:rsidR="00A60325">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0344E9">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9A4C7C">
      <w:pPr>
        <w:pStyle w:val="PURBlueStrong"/>
      </w:pPr>
      <w:r>
        <w:rPr>
          <w:rStyle w:val="PURBlueStrong-IndentedChar"/>
          <w:smallCaps/>
        </w:rPr>
        <w:lastRenderedPageBreak/>
        <w:t>SALs (Licenças de Acesso para Assinantes)</w:t>
      </w:r>
    </w:p>
    <w:p w14:paraId="3E3D075D" w14:textId="602DF79B" w:rsidR="009A4C7C" w:rsidRPr="00902B3A" w:rsidRDefault="009A4C7C" w:rsidP="00902B3A">
      <w:pPr>
        <w:pStyle w:val="PURBody-Indented"/>
      </w:pPr>
      <w: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14:paraId="681FF5B1" w14:textId="22FFA3C0" w:rsidR="009D10D5" w:rsidRDefault="00C827EE" w:rsidP="009A4C7C">
      <w:pPr>
        <w:pStyle w:val="PURBody-Indented"/>
      </w:pPr>
      <w:r>
        <w:rPr>
          <w:rStyle w:val="PURBlueStrong-IndentedChar"/>
        </w:rPr>
        <w:t xml:space="preserve">Tipos de SALs </w:t>
      </w:r>
      <w:r>
        <w:t>Há um tipo de SAL: SAL do usuário.</w:t>
      </w:r>
    </w:p>
    <w:p w14:paraId="7F21BB93" w14:textId="5EBD7FCC" w:rsidR="009A4C7C" w:rsidRDefault="00C827EE" w:rsidP="009A4C7C">
      <w:pPr>
        <w:pStyle w:val="PURBody-Indented"/>
      </w:pPr>
      <w:r>
        <w:rPr>
          <w:rStyle w:val="Strong"/>
        </w:rPr>
        <w:t xml:space="preserve">SALs de Usuário: </w:t>
      </w:r>
      <w:r>
        <w:t>Cada SAL de usuário permite que um usuário use qualquer dispositivo para acessar e usar o software.</w:t>
      </w:r>
    </w:p>
    <w:p w14:paraId="683BA100" w14:textId="77777777" w:rsidR="009A4C7C" w:rsidRPr="00747B1F" w:rsidRDefault="009A4C7C" w:rsidP="009A4C7C">
      <w:pPr>
        <w:pStyle w:val="PURBlueStrong"/>
      </w:pPr>
      <w:r>
        <w:t>Conexões Simultâneas para SALs de Usuário</w:t>
      </w:r>
    </w:p>
    <w:p w14:paraId="529C6FCA" w14:textId="5FA339DA" w:rsidR="00923EF2" w:rsidRPr="00830DCA" w:rsidRDefault="00923EF2" w:rsidP="00902B3A">
      <w:pPr>
        <w:pStyle w:val="PURBody-Indented"/>
        <w:rPr>
          <w:lang w:eastAsia="zh-CN"/>
        </w:rPr>
      </w:pPr>
      <w:r>
        <w:t>Você deve adquirir uma SAL para cada conexão simultânea a um servidor que possui o software (usando mais de um equipamento). Por exemplo, você deve obter uma SAL para um usuário que deseja acessar o software para servidores de um PC e de um outro laptop em diferentes horas do dia. Entretanto, você deve adquirir duas SALs para o usuário se ele quiser acessar o software de ambos os equipamentos ao mesmo tempo.</w:t>
      </w:r>
    </w:p>
    <w:p w14:paraId="56797CB6" w14:textId="77777777" w:rsidR="009A4C7C" w:rsidRPr="00A324A8" w:rsidRDefault="009A4C7C" w:rsidP="00A324A8">
      <w:pPr>
        <w:pStyle w:val="PURBlueStrong"/>
      </w:pPr>
      <w:r>
        <w:rPr>
          <w:rStyle w:val="PURBlueStrong-IndentedChar"/>
          <w:smallCaps/>
        </w:rPr>
        <w:t>Reatribuição de SALs</w:t>
      </w:r>
    </w:p>
    <w:p w14:paraId="067FDB1B" w14:textId="7D94C771" w:rsidR="00893CE7" w:rsidRDefault="009A4C7C" w:rsidP="00D6363C">
      <w:pPr>
        <w:pStyle w:val="PURBody-Indented"/>
      </w:pPr>
      <w:r>
        <w:rPr>
          <w:rFonts w:cs="Arial"/>
          <w:szCs w:val="18"/>
        </w:rPr>
        <w:t>Você poderá</w:t>
      </w:r>
      <w:r>
        <w:t xml:space="preserve"> reatribuir a SAL de usuário de um usuário para outro, mas não durante o mesmo mês do calendário, a menos que você reatribua temporariamente a SAL de usuário para um funcionário temporário enquanto o usuário estiver ausente.</w:t>
      </w:r>
    </w:p>
    <w:p w14:paraId="24BA1BDA" w14:textId="3811084F" w:rsidR="005F0630" w:rsidRDefault="005F0630" w:rsidP="005F0630">
      <w:pPr>
        <w:pStyle w:val="PURBlueStrong"/>
      </w:pPr>
      <w:r>
        <w:t>Uso dos Serviços de Área de Trabalho Remota do Windows Server</w:t>
      </w:r>
    </w:p>
    <w:p w14:paraId="12CB3D42" w14:textId="0C47A242" w:rsidR="005F0630" w:rsidRPr="001666CF" w:rsidRDefault="005F0630" w:rsidP="005F0630">
      <w:pPr>
        <w:pStyle w:val="PURBody-Indented"/>
      </w:pPr>
      <w: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14:paraId="720545E4" w14:textId="119EBDBB" w:rsidR="00893CE7" w:rsidRDefault="00761BF1" w:rsidP="00DE1E86">
      <w:pPr>
        <w:pStyle w:val="PURBullet-Indented"/>
        <w:keepLines/>
        <w:numPr>
          <w:ilvl w:val="0"/>
          <w:numId w:val="0"/>
        </w:numPr>
        <w:ind w:left="547"/>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5726AD" w14:textId="533975D2" w:rsidR="009A4C7C" w:rsidRDefault="00830DCA" w:rsidP="009A4C7C">
      <w:pPr>
        <w:pStyle w:val="PURHeading1"/>
      </w:pPr>
      <w:r>
        <w:lastRenderedPageBreak/>
        <w:t>Termos de Licença Específicos ao Produto</w:t>
      </w:r>
    </w:p>
    <w:p w14:paraId="5454726F" w14:textId="77777777" w:rsidR="00A60325" w:rsidRPr="00BE6AE0" w:rsidRDefault="00A60325" w:rsidP="00A60325">
      <w:pPr>
        <w:pStyle w:val="PURProductName"/>
      </w:pPr>
      <w:bookmarkStart w:id="400" w:name="_Toc424039009"/>
      <w:bookmarkStart w:id="401" w:name="_Toc424039050"/>
      <w:bookmarkStart w:id="402" w:name="_Toc428362714"/>
      <w:bookmarkStart w:id="403" w:name="_Toc428362809"/>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r>
        <w:t>Análise Avançada contra Ameaças 2016</w:t>
      </w:r>
      <w:bookmarkEnd w:id="400"/>
      <w:bookmarkEnd w:id="401"/>
      <w:bookmarkEnd w:id="402"/>
      <w:bookmarkEnd w:id="403"/>
      <w:r>
        <w:fldChar w:fldCharType="begin"/>
      </w:r>
      <w:r>
        <w:instrText>XE "Análise Avançada contra Ameaças 2016"</w:instrText>
      </w:r>
      <w:r>
        <w:fldChar w:fldCharType="end"/>
      </w:r>
    </w:p>
    <w:p w14:paraId="46B6E796" w14:textId="77777777" w:rsidR="00A60325" w:rsidRPr="000A146C" w:rsidRDefault="00A60325" w:rsidP="00A60325">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A60325" w14:paraId="06D87E47" w14:textId="77777777" w:rsidTr="00F52082">
        <w:tc>
          <w:tcPr>
            <w:tcW w:w="2477" w:type="pct"/>
            <w:tcBorders>
              <w:top w:val="single" w:sz="4" w:space="0" w:color="auto"/>
              <w:bottom w:val="nil"/>
            </w:tcBorders>
          </w:tcPr>
          <w:p w14:paraId="71DF4878" w14:textId="77777777" w:rsidR="00A60325" w:rsidRPr="003667B6" w:rsidRDefault="00A60325" w:rsidP="00F52082">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1DEC21C7" w14:textId="77777777" w:rsidR="00A60325" w:rsidRDefault="00A60325" w:rsidP="00F52082">
            <w:pPr>
              <w:pStyle w:val="PURLMSH"/>
            </w:pPr>
            <w:r>
              <w:t xml:space="preserve">Consulte Notificações Aplicáveis: Não </w:t>
            </w:r>
          </w:p>
        </w:tc>
      </w:tr>
      <w:tr w:rsidR="00A60325" w14:paraId="5D0DE548" w14:textId="77777777" w:rsidTr="00F52082">
        <w:tc>
          <w:tcPr>
            <w:tcW w:w="2477" w:type="pct"/>
            <w:tcBorders>
              <w:top w:val="nil"/>
            </w:tcBorders>
          </w:tcPr>
          <w:p w14:paraId="3A711900" w14:textId="77777777" w:rsidR="00A60325" w:rsidRPr="00250A5F" w:rsidRDefault="00A60325" w:rsidP="00F52082">
            <w:pPr>
              <w:pStyle w:val="PURLMSH"/>
            </w:pPr>
            <w:r>
              <w:t xml:space="preserve">Software Adicional/Cliente: Não </w:t>
            </w:r>
          </w:p>
        </w:tc>
        <w:tc>
          <w:tcPr>
            <w:tcW w:w="2523" w:type="pct"/>
            <w:tcBorders>
              <w:top w:val="nil"/>
            </w:tcBorders>
          </w:tcPr>
          <w:p w14:paraId="1FD8D91D" w14:textId="77777777" w:rsidR="00A60325" w:rsidRDefault="00A60325" w:rsidP="00F52082">
            <w:pPr>
              <w:pStyle w:val="PURLMSH"/>
              <w:tabs>
                <w:tab w:val="left" w:pos="4260"/>
              </w:tabs>
            </w:pPr>
            <w:r>
              <w:t xml:space="preserve">Qualificado para Serviços de Software em Servidores de Prestadores do Data Center: </w:t>
            </w:r>
            <w:r>
              <w:rPr>
                <w:b/>
              </w:rPr>
              <w:t>Sim</w:t>
            </w:r>
          </w:p>
        </w:tc>
      </w:tr>
      <w:tr w:rsidR="00A60325" w:rsidRPr="00501DAF" w14:paraId="22C40300" w14:textId="77777777" w:rsidTr="00F52082">
        <w:tblPrEx>
          <w:tblBorders>
            <w:top w:val="none" w:sz="0" w:space="0" w:color="auto"/>
            <w:bottom w:val="none" w:sz="0" w:space="0" w:color="auto"/>
          </w:tblBorders>
        </w:tblPrEx>
        <w:tc>
          <w:tcPr>
            <w:tcW w:w="5000" w:type="pct"/>
            <w:gridSpan w:val="2"/>
            <w:shd w:val="clear" w:color="auto" w:fill="E5EEF7"/>
          </w:tcPr>
          <w:p w14:paraId="7921DA63" w14:textId="77777777" w:rsidR="00A60325" w:rsidRPr="00501DAF" w:rsidRDefault="00A60325" w:rsidP="00F52082">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A60325" w:rsidRPr="00B75FD5" w14:paraId="62CF323B" w14:textId="77777777" w:rsidTr="00F52082">
        <w:tblPrEx>
          <w:tblBorders>
            <w:top w:val="none" w:sz="0" w:space="0" w:color="auto"/>
            <w:bottom w:val="none" w:sz="0" w:space="0" w:color="auto"/>
          </w:tblBorders>
        </w:tblPrEx>
        <w:tc>
          <w:tcPr>
            <w:tcW w:w="5000" w:type="pct"/>
            <w:gridSpan w:val="2"/>
          </w:tcPr>
          <w:p w14:paraId="54B3D45E" w14:textId="77777777" w:rsidR="00A60325" w:rsidRPr="00774BF2" w:rsidRDefault="00A60325" w:rsidP="00F52082">
            <w:pPr>
              <w:pStyle w:val="PURTableHeaderWhite"/>
              <w:spacing w:after="0"/>
              <w:rPr>
                <w:b w:val="0"/>
                <w:color w:val="404040" w:themeColor="text1" w:themeTint="BF"/>
              </w:rPr>
            </w:pPr>
            <w:r>
              <w:rPr>
                <w:i w:val="0"/>
                <w:color w:val="404040" w:themeColor="text1" w:themeTint="BF"/>
              </w:rPr>
              <w:t>Você precisa de:</w:t>
            </w:r>
          </w:p>
          <w:p w14:paraId="11E6EAED" w14:textId="77777777" w:rsidR="00A60325" w:rsidRPr="00BE6AE0" w:rsidRDefault="00A60325" w:rsidP="00F52082">
            <w:pPr>
              <w:pStyle w:val="PURBullet-Indented"/>
            </w:pPr>
            <w:r>
              <w:t>CAL do Cliente de Análise Avançada contra Ameaças 2016</w:t>
            </w:r>
          </w:p>
        </w:tc>
      </w:tr>
    </w:tbl>
    <w:p w14:paraId="41C6DAC0" w14:textId="77777777" w:rsidR="00A60325" w:rsidRDefault="00A60325" w:rsidP="00A60325">
      <w:pPr>
        <w:pStyle w:val="PURADDITIONALTERMSHEADERMB"/>
      </w:pPr>
      <w:r>
        <w:t>Termos Adicionais:</w:t>
      </w:r>
    </w:p>
    <w:p w14:paraId="04C2BF03" w14:textId="77777777" w:rsidR="00A60325" w:rsidRDefault="00A60325" w:rsidP="00A60325">
      <w:pPr>
        <w:pStyle w:val="PURBlueStrong-Indented"/>
      </w:pPr>
      <w:r>
        <w:t xml:space="preserve">Uso Requer SAL </w:t>
      </w:r>
    </w:p>
    <w:p w14:paraId="3E267F9A" w14:textId="77777777" w:rsidR="00A60325" w:rsidRPr="005F2395" w:rsidRDefault="00A60325" w:rsidP="00A60325">
      <w:pPr>
        <w:pStyle w:val="PURBody-Indented"/>
      </w:pPr>
      <w:r>
        <w:t>As Licenças só são exigidas para OSEs do cliente (ou OSEs do servidor usados como OSEs do cliente) que estão ativos ou que podem ser acessados pelos dispositivos do usuário final autenticados por um Active Directory gerenciado pela Análise Avançada contra Ameaças.</w:t>
      </w:r>
    </w:p>
    <w:p w14:paraId="65FA028C" w14:textId="77777777" w:rsidR="00A60325" w:rsidRDefault="00A60325" w:rsidP="00A60325">
      <w:pPr>
        <w:pStyle w:val="PURBlueStrong-Indented"/>
      </w:pPr>
      <w:r>
        <w:t>Restrições do País</w:t>
      </w:r>
    </w:p>
    <w:p w14:paraId="43409943" w14:textId="77777777" w:rsidR="00A60325" w:rsidRPr="00876B2B" w:rsidRDefault="00A60325" w:rsidP="00A60325">
      <w:pPr>
        <w:pStyle w:val="PURBody-Indented"/>
        <w:rPr>
          <w:smallCaps/>
        </w:rPr>
      </w:pPr>
      <w:r>
        <w:t>Nem o Cliente nem nenhum Usuário Final poderá usar a Análise Avançada contra Ameaças 2016 na República Popular da China.</w:t>
      </w:r>
    </w:p>
    <w:p w14:paraId="20448877" w14:textId="77777777" w:rsidR="00A60325" w:rsidRPr="005F3229" w:rsidRDefault="00A60325" w:rsidP="00A60325">
      <w:pPr>
        <w:pStyle w:val="PURBlueStrong-Indented"/>
      </w:pPr>
      <w:r>
        <w:t>Notificações e Programas de Terceiros</w:t>
      </w:r>
    </w:p>
    <w:p w14:paraId="00341101" w14:textId="77777777" w:rsidR="00A60325" w:rsidRPr="005F3229" w:rsidRDefault="00A60325" w:rsidP="00A60325">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687D09AF" w14:textId="77777777" w:rsidR="00A60325" w:rsidRPr="004A290B" w:rsidRDefault="00A60325" w:rsidP="00A60325">
      <w:pPr>
        <w:pStyle w:val="PURBlueStrong-Indented"/>
      </w:pPr>
      <w:r>
        <w:t>Software de Terceiros</w:t>
      </w:r>
    </w:p>
    <w:p w14:paraId="1FE972DE" w14:textId="77777777" w:rsidR="00A60325" w:rsidRDefault="00A60325" w:rsidP="00A60325">
      <w:pPr>
        <w:pStyle w:val="PURBody-Indented"/>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59E86CEA" w14:textId="77777777" w:rsidR="00A60325" w:rsidRPr="00BE6AE0" w:rsidRDefault="00761BF1" w:rsidP="00A60325">
      <w:pPr>
        <w:pStyle w:val="PURBreadcrumb"/>
        <w:keepNext w:val="0"/>
        <w:rPr>
          <w:color w:val="00467F"/>
        </w:rPr>
      </w:pPr>
      <w:hyperlink w:anchor="Índice" w:history="1">
        <w:r w:rsidR="00A60325" w:rsidRPr="00BE6AE0">
          <w:rPr>
            <w:rStyle w:val="Hyperlink"/>
            <w:rFonts w:ascii="Arial Narrow" w:hAnsi="Arial Narrow"/>
            <w:sz w:val="16"/>
          </w:rPr>
          <w:t>Índice</w:t>
        </w:r>
      </w:hyperlink>
      <w:r w:rsidR="00A60325" w:rsidRPr="00C766CA">
        <w:rPr>
          <w:rStyle w:val="Hyperlink"/>
          <w:rFonts w:ascii="Arial Narrow" w:hAnsi="Arial Narrow"/>
          <w:sz w:val="16"/>
        </w:rPr>
        <w:t xml:space="preserve"> </w:t>
      </w:r>
      <w:r w:rsidR="00A60325" w:rsidRPr="00BE6AE0">
        <w:rPr>
          <w:color w:val="00467F"/>
        </w:rPr>
        <w:t>/</w:t>
      </w:r>
      <w:r w:rsidR="00A60325">
        <w:rPr>
          <w:color w:val="00467F"/>
        </w:rPr>
        <w:t xml:space="preserve"> </w:t>
      </w:r>
      <w:hyperlink w:anchor="Termos Universais" w:history="1">
        <w:r w:rsidR="00A60325" w:rsidRPr="00BE6AE0">
          <w:rPr>
            <w:rStyle w:val="Hyperlink"/>
            <w:rFonts w:ascii="Arial Narrow" w:hAnsi="Arial Narrow"/>
            <w:sz w:val="16"/>
          </w:rPr>
          <w:t>Termos Universais de Licença</w:t>
        </w:r>
      </w:hyperlink>
    </w:p>
    <w:p w14:paraId="5D739596" w14:textId="782852AC" w:rsidR="009A4C7C" w:rsidRDefault="009A4C7C" w:rsidP="009A4C7C">
      <w:pPr>
        <w:pStyle w:val="PURProductName"/>
      </w:pPr>
      <w:bookmarkStart w:id="420" w:name="_Toc428362715"/>
      <w:bookmarkStart w:id="421" w:name="_Toc428362810"/>
      <w:r>
        <w:t xml:space="preserve">Exchange Server </w:t>
      </w:r>
      <w:r w:rsidR="00F52082">
        <w:t>2016</w:t>
      </w:r>
      <w:r>
        <w:t xml:space="preserve"> Standard e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instrText xml:space="preserve">XE "Exchange Server </w:instrText>
      </w:r>
      <w:r w:rsidR="00F52082">
        <w:instrText>2016</w:instrText>
      </w:r>
      <w:r>
        <w:instrText xml:space="preserve"> Standard e Enterprise"</w:instrText>
      </w:r>
      <w:r>
        <w:fldChar w:fldCharType="end"/>
      </w:r>
    </w:p>
    <w:p w14:paraId="363E740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9"/>
        <w:gridCol w:w="5447"/>
      </w:tblGrid>
      <w:tr w:rsidR="009A4C7C" w14:paraId="2A0D9AD1" w14:textId="77777777" w:rsidTr="00CA5725">
        <w:tc>
          <w:tcPr>
            <w:tcW w:w="2444" w:type="pct"/>
            <w:tcBorders>
              <w:top w:val="single" w:sz="4" w:space="0" w:color="auto"/>
            </w:tcBorders>
          </w:tcPr>
          <w:p w14:paraId="14F731C1" w14:textId="658D9F1D" w:rsidR="009A4C7C" w:rsidRPr="003667B6" w:rsidRDefault="008F7770" w:rsidP="008F7770">
            <w:pPr>
              <w:pStyle w:val="PURLMSH"/>
            </w:pPr>
            <w:r>
              <w:t xml:space="preserve">Seção Aplicável de Termos Gerais da SAL: </w:t>
            </w:r>
            <w:hyperlink w:anchor="SALTerms_Server" w:history="1">
              <w:r>
                <w:rPr>
                  <w:rStyle w:val="Hyperlink"/>
                </w:rPr>
                <w:t>Software para Servidores</w:t>
              </w:r>
            </w:hyperlink>
          </w:p>
        </w:tc>
        <w:tc>
          <w:tcPr>
            <w:tcW w:w="2556" w:type="pct"/>
            <w:tcBorders>
              <w:top w:val="single" w:sz="4" w:space="0" w:color="auto"/>
            </w:tcBorders>
          </w:tcPr>
          <w:p w14:paraId="6A3C6578" w14:textId="77777777" w:rsidR="009A4C7C" w:rsidRDefault="004F154D" w:rsidP="009A4C7C">
            <w:pPr>
              <w:pStyle w:val="PURLMSH"/>
            </w:pPr>
            <w:r>
              <w:t xml:space="preserve">Consulte Notificações Aplicáveis: </w:t>
            </w:r>
            <w:r>
              <w:rPr>
                <w:b/>
              </w:rPr>
              <w:t>Não</w:t>
            </w:r>
          </w:p>
        </w:tc>
      </w:tr>
      <w:tr w:rsidR="009A4C7C" w14:paraId="3C09CAEC" w14:textId="77777777" w:rsidTr="00CA5725">
        <w:tc>
          <w:tcPr>
            <w:tcW w:w="2444" w:type="pct"/>
          </w:tcPr>
          <w:p w14:paraId="66F8FED1" w14:textId="6D7A7EF1" w:rsidR="00F418D0" w:rsidRPr="00F418D0" w:rsidRDefault="009A4C7C" w:rsidP="009A4C7C">
            <w:pPr>
              <w:pStyle w:val="PURLMSH"/>
              <w:rPr>
                <w:i/>
              </w:rPr>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56" w:type="pct"/>
          </w:tcPr>
          <w:p w14:paraId="79548F49" w14:textId="496E9E70" w:rsidR="009A4C7C" w:rsidRPr="00D73DED" w:rsidRDefault="00D73DED" w:rsidP="009A4C7C">
            <w:pPr>
              <w:pStyle w:val="PURLMSH"/>
              <w:rPr>
                <w:b/>
              </w:rPr>
            </w:pPr>
            <w:r>
              <w:t xml:space="preserve">Qualificado para Serviços de Software em Servidores de Prestadores do Data Center: </w:t>
            </w:r>
            <w:r>
              <w:rPr>
                <w:b/>
              </w:rPr>
              <w:t>Sim</w:t>
            </w:r>
          </w:p>
        </w:tc>
      </w:tr>
      <w:tr w:rsidR="009A4C7C" w:rsidRPr="00501DAF" w14:paraId="35B40452" w14:textId="77777777" w:rsidTr="00CA5725">
        <w:tc>
          <w:tcPr>
            <w:tcW w:w="5000" w:type="pct"/>
            <w:gridSpan w:val="2"/>
            <w:shd w:val="clear" w:color="auto" w:fill="E5EEF7"/>
          </w:tcPr>
          <w:p w14:paraId="5EBA8CAF" w14:textId="77777777" w:rsidR="009A4C7C" w:rsidRPr="00170E0B" w:rsidRDefault="00F418D0" w:rsidP="00170E0B">
            <w:pPr>
              <w:pStyle w:val="PURTableHeaderBlue"/>
            </w:pPr>
            <w:r>
              <w:t>SALs (LICENÇA DE ACESSO PARA ASSINANTES)</w:t>
            </w:r>
          </w:p>
        </w:tc>
      </w:tr>
      <w:tr w:rsidR="00B262C9" w:rsidRPr="003528B0" w14:paraId="254E37AF" w14:textId="77777777" w:rsidTr="007729C5">
        <w:tc>
          <w:tcPr>
            <w:tcW w:w="2444" w:type="pct"/>
          </w:tcPr>
          <w:p w14:paraId="56168319" w14:textId="77777777" w:rsidR="00B262C9" w:rsidRPr="00BB180A" w:rsidRDefault="00BB41EF" w:rsidP="00984DEA">
            <w:pPr>
              <w:pStyle w:val="PURBody"/>
              <w:rPr>
                <w:i/>
              </w:rPr>
            </w:pPr>
            <w:r>
              <w:t>Você precisa de:</w:t>
            </w:r>
          </w:p>
          <w:p w14:paraId="38B03099" w14:textId="3DF8982E" w:rsidR="00B262C9" w:rsidRPr="00F74509" w:rsidRDefault="00B262C9" w:rsidP="00830DCA">
            <w:pPr>
              <w:pStyle w:val="PURBullet-Indented"/>
              <w:rPr>
                <w:lang w:val="en-US"/>
              </w:rPr>
            </w:pPr>
            <w:r w:rsidRPr="00F74509">
              <w:rPr>
                <w:lang w:val="en-US"/>
              </w:rPr>
              <w:t xml:space="preserve">SAL do Exchange Server </w:t>
            </w:r>
            <w:r w:rsidR="00F52082">
              <w:rPr>
                <w:lang w:val="en-US"/>
              </w:rPr>
              <w:t>2016</w:t>
            </w:r>
            <w:r w:rsidRPr="00F74509">
              <w:rPr>
                <w:lang w:val="en-US"/>
              </w:rPr>
              <w:t xml:space="preserve"> Hosted Exchange Basic </w:t>
            </w:r>
            <w:r w:rsidRPr="00F74509">
              <w:rPr>
                <w:b/>
                <w:lang w:val="en-US"/>
              </w:rPr>
              <w:t>ou</w:t>
            </w:r>
          </w:p>
          <w:p w14:paraId="5A45213E" w14:textId="04F2F4C1" w:rsidR="00A253BA" w:rsidRPr="00F74509" w:rsidRDefault="00B262C9" w:rsidP="00830DCA">
            <w:pPr>
              <w:pStyle w:val="PURBullet-Indented"/>
              <w:rPr>
                <w:lang w:val="en-US"/>
              </w:rPr>
            </w:pPr>
            <w:r w:rsidRPr="00F74509">
              <w:rPr>
                <w:lang w:val="en-US"/>
              </w:rPr>
              <w:t xml:space="preserve">SAL do Exchange Server </w:t>
            </w:r>
            <w:r w:rsidR="00F52082">
              <w:rPr>
                <w:lang w:val="en-US"/>
              </w:rPr>
              <w:t>2016</w:t>
            </w:r>
            <w:r w:rsidRPr="00F74509">
              <w:rPr>
                <w:lang w:val="en-US"/>
              </w:rPr>
              <w:t xml:space="preserve"> Hosted Exchange Standard </w:t>
            </w:r>
            <w:r w:rsidRPr="00F74509">
              <w:rPr>
                <w:b/>
                <w:lang w:val="en-US"/>
              </w:rPr>
              <w:t>ou</w:t>
            </w:r>
          </w:p>
          <w:p w14:paraId="29192230" w14:textId="77A453FF" w:rsidR="00B262C9" w:rsidRPr="00F74509" w:rsidRDefault="00B262C9" w:rsidP="00F44E81">
            <w:pPr>
              <w:pStyle w:val="PURBullet-Indented"/>
              <w:rPr>
                <w:lang w:val="en-US"/>
              </w:rPr>
            </w:pPr>
            <w:r w:rsidRPr="00F74509">
              <w:rPr>
                <w:lang w:val="en-US"/>
              </w:rPr>
              <w:t xml:space="preserve">SAL do Exchange Server </w:t>
            </w:r>
            <w:r w:rsidR="00F52082">
              <w:rPr>
                <w:lang w:val="en-US"/>
              </w:rPr>
              <w:t>2016</w:t>
            </w:r>
            <w:r w:rsidRPr="00F74509">
              <w:rPr>
                <w:lang w:val="en-US"/>
              </w:rPr>
              <w:t xml:space="preserve"> Hosted Exchange Standard Plus </w:t>
            </w:r>
            <w:r w:rsidRPr="00F74509">
              <w:rPr>
                <w:b/>
                <w:lang w:val="en-US"/>
              </w:rPr>
              <w:t>ou</w:t>
            </w:r>
          </w:p>
        </w:tc>
        <w:tc>
          <w:tcPr>
            <w:tcW w:w="2556" w:type="pct"/>
            <w:tcBorders>
              <w:bottom w:val="nil"/>
            </w:tcBorders>
          </w:tcPr>
          <w:p w14:paraId="0ECBD2A4" w14:textId="77777777" w:rsidR="00830DCA" w:rsidRPr="00F74509" w:rsidRDefault="00830DCA" w:rsidP="00830DCA">
            <w:pPr>
              <w:pStyle w:val="PURBody"/>
              <w:rPr>
                <w:lang w:val="en-US"/>
              </w:rPr>
            </w:pPr>
          </w:p>
          <w:p w14:paraId="44415D09" w14:textId="76374D34" w:rsidR="00B262C9" w:rsidRDefault="00B262C9" w:rsidP="00830DCA">
            <w:pPr>
              <w:pStyle w:val="PURBullet-Indented"/>
            </w:pPr>
            <w:r>
              <w:t xml:space="preserve">SAL do Exchange Server </w:t>
            </w:r>
            <w:r w:rsidR="00F52082">
              <w:t>2016</w:t>
            </w:r>
            <w:r>
              <w:t xml:space="preserve"> Hosted Exchange Enterprise </w:t>
            </w:r>
            <w:r>
              <w:rPr>
                <w:b/>
              </w:rPr>
              <w:t>ou</w:t>
            </w:r>
          </w:p>
          <w:p w14:paraId="1A9AF4B1" w14:textId="4299AF90" w:rsidR="00B262C9" w:rsidRDefault="00B262C9" w:rsidP="00830DCA">
            <w:pPr>
              <w:pStyle w:val="PURBullet-Indented"/>
            </w:pPr>
            <w:r>
              <w:t xml:space="preserve">SAL do Exchange Server </w:t>
            </w:r>
            <w:r w:rsidR="00F52082">
              <w:t>2016</w:t>
            </w:r>
            <w:r>
              <w:t xml:space="preserve"> Hosted Exchange Enterprise Plus </w:t>
            </w:r>
            <w:r>
              <w:rPr>
                <w:b/>
              </w:rPr>
              <w:t>ou</w:t>
            </w:r>
          </w:p>
          <w:p w14:paraId="45A9FCA6" w14:textId="77777777" w:rsidR="00B262C9" w:rsidRPr="000A3567" w:rsidRDefault="00B262C9" w:rsidP="00830DCA">
            <w:pPr>
              <w:pStyle w:val="PURBullet-Indented"/>
            </w:pPr>
            <w:r>
              <w:t>SAL do Productivity Suite</w:t>
            </w:r>
          </w:p>
        </w:tc>
      </w:tr>
      <w:tr w:rsidR="00BC6C4C" w:rsidRPr="003528B0" w14:paraId="47780B30" w14:textId="77777777" w:rsidTr="007729C5">
        <w:tc>
          <w:tcPr>
            <w:tcW w:w="2444" w:type="pct"/>
            <w:tcBorders>
              <w:top w:val="nil"/>
              <w:bottom w:val="nil"/>
            </w:tcBorders>
            <w:shd w:val="clear" w:color="auto" w:fill="E5EEF7"/>
          </w:tcPr>
          <w:p w14:paraId="44BB0413" w14:textId="77777777" w:rsidR="00BC6C4C" w:rsidRPr="00C33C5F" w:rsidRDefault="00BC6C4C" w:rsidP="00830DCA">
            <w:pPr>
              <w:pStyle w:val="PURBody"/>
              <w:spacing w:after="0"/>
            </w:pPr>
            <w:r>
              <w:rPr>
                <w:b/>
                <w:i/>
              </w:rPr>
              <w:t>SALs para SA</w:t>
            </w:r>
          </w:p>
        </w:tc>
        <w:tc>
          <w:tcPr>
            <w:tcW w:w="255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CALs Qualificadas</w:t>
            </w:r>
          </w:p>
        </w:tc>
      </w:tr>
      <w:tr w:rsidR="009A4C7C" w:rsidRPr="003528B0" w14:paraId="6F47DAB6" w14:textId="77777777" w:rsidTr="007729C5">
        <w:tc>
          <w:tcPr>
            <w:tcW w:w="2444" w:type="pct"/>
            <w:tcBorders>
              <w:top w:val="nil"/>
              <w:bottom w:val="single" w:sz="4" w:space="0" w:color="auto"/>
            </w:tcBorders>
          </w:tcPr>
          <w:p w14:paraId="635217B0" w14:textId="77777777" w:rsidR="009A4C7C" w:rsidRDefault="009A4C7C" w:rsidP="00830DCA">
            <w:pPr>
              <w:pStyle w:val="PURBullet-Indented"/>
            </w:pPr>
            <w:r>
              <w:t>SAL do Hosted Exchange Standard</w:t>
            </w:r>
          </w:p>
        </w:tc>
        <w:tc>
          <w:tcPr>
            <w:tcW w:w="2556" w:type="pct"/>
            <w:tcBorders>
              <w:top w:val="nil"/>
              <w:bottom w:val="single" w:sz="4" w:space="0" w:color="auto"/>
            </w:tcBorders>
          </w:tcPr>
          <w:p w14:paraId="5F63A050" w14:textId="1CF101E7" w:rsidR="009A4C7C" w:rsidRPr="00A253BA" w:rsidRDefault="009A4C7C" w:rsidP="00830DCA">
            <w:pPr>
              <w:pStyle w:val="PURBullet-Indented"/>
            </w:pPr>
            <w:r>
              <w:t xml:space="preserve">CAL Padrão do Exchange Server </w:t>
            </w:r>
            <w:r w:rsidR="00F52082">
              <w:t>2016</w:t>
            </w:r>
            <w:r>
              <w:t xml:space="preserve"> </w:t>
            </w:r>
            <w:r>
              <w:rPr>
                <w:b/>
              </w:rPr>
              <w:t>ou</w:t>
            </w:r>
          </w:p>
          <w:p w14:paraId="0C0A140D" w14:textId="77777777" w:rsidR="009A4C7C" w:rsidRPr="00A253BA" w:rsidRDefault="009A4C7C" w:rsidP="00830DCA">
            <w:pPr>
              <w:pStyle w:val="PURBullet-Indented"/>
            </w:pPr>
            <w:r>
              <w:t xml:space="preserve">Pacote de CALs Principais </w:t>
            </w:r>
            <w:r>
              <w:rPr>
                <w:b/>
              </w:rPr>
              <w:t>ou</w:t>
            </w:r>
          </w:p>
          <w:p w14:paraId="79AFFB47" w14:textId="77777777" w:rsidR="009A4C7C" w:rsidRDefault="009A4C7C" w:rsidP="00830DCA">
            <w:pPr>
              <w:pStyle w:val="PURBullet-Indented"/>
            </w:pPr>
            <w:r>
              <w:lastRenderedPageBreak/>
              <w:t>Pacote CAL Empresarial</w:t>
            </w:r>
          </w:p>
        </w:tc>
      </w:tr>
      <w:tr w:rsidR="00E54106" w:rsidRPr="003528B0" w14:paraId="7BD284E2" w14:textId="77777777" w:rsidTr="007729C5">
        <w:tc>
          <w:tcPr>
            <w:tcW w:w="2444" w:type="pct"/>
            <w:tcBorders>
              <w:top w:val="single" w:sz="4" w:space="0" w:color="auto"/>
            </w:tcBorders>
          </w:tcPr>
          <w:p w14:paraId="329E6524" w14:textId="77777777" w:rsidR="00E54106" w:rsidRDefault="00E54106" w:rsidP="007729C5">
            <w:pPr>
              <w:pStyle w:val="PURBullet-Indented"/>
              <w:keepNext/>
              <w:keepLines/>
              <w:ind w:left="490"/>
            </w:pPr>
            <w:r>
              <w:lastRenderedPageBreak/>
              <w:t>SAL do Hosted Exchange Enterprise</w:t>
            </w:r>
          </w:p>
        </w:tc>
        <w:tc>
          <w:tcPr>
            <w:tcW w:w="2556" w:type="pct"/>
            <w:tcBorders>
              <w:top w:val="single" w:sz="4" w:space="0" w:color="auto"/>
            </w:tcBorders>
          </w:tcPr>
          <w:p w14:paraId="019AD4A6" w14:textId="6AC16266" w:rsidR="00E54106" w:rsidRDefault="00E54106" w:rsidP="007729C5">
            <w:pPr>
              <w:pStyle w:val="PURBullet-Indented"/>
              <w:keepNext/>
              <w:keepLines/>
              <w:ind w:left="490"/>
            </w:pPr>
            <w:r>
              <w:t xml:space="preserve">CAL Padrão do Exchange Server </w:t>
            </w:r>
            <w:r w:rsidR="00F52082">
              <w:t>2016</w:t>
            </w:r>
            <w:r>
              <w:t xml:space="preserve"> e CAL Empresarial do Exchange Server </w:t>
            </w:r>
            <w:r w:rsidR="00F52082">
              <w:t>2016</w:t>
            </w:r>
            <w:r>
              <w:t xml:space="preserve"> </w:t>
            </w:r>
            <w:r>
              <w:rPr>
                <w:b/>
              </w:rPr>
              <w:t>ou</w:t>
            </w:r>
          </w:p>
          <w:p w14:paraId="2BDC8B1E" w14:textId="17E8DB64" w:rsidR="00E54106" w:rsidRDefault="00E54106" w:rsidP="007729C5">
            <w:pPr>
              <w:pStyle w:val="PURBullet-Indented"/>
              <w:keepNext/>
              <w:keepLines/>
              <w:ind w:left="490"/>
            </w:pPr>
            <w:r>
              <w:t xml:space="preserve">Pacote de CALs Principais e CAL Empresarial do Exchange Server </w:t>
            </w:r>
            <w:r w:rsidR="00F52082">
              <w:t>2016</w:t>
            </w:r>
            <w:r>
              <w:t xml:space="preserve"> </w:t>
            </w:r>
            <w:r>
              <w:rPr>
                <w:b/>
              </w:rPr>
              <w:t>ou</w:t>
            </w:r>
          </w:p>
          <w:p w14:paraId="46D1DB2F" w14:textId="77777777" w:rsidR="00E54106" w:rsidRDefault="00E54106" w:rsidP="007729C5">
            <w:pPr>
              <w:pStyle w:val="PURBullet-Indented"/>
              <w:keepNext/>
              <w:keepLines/>
              <w:ind w:left="490"/>
            </w:pPr>
            <w:r>
              <w:t>Pacote CAL Empresarial</w:t>
            </w:r>
          </w:p>
        </w:tc>
      </w:tr>
    </w:tbl>
    <w:p w14:paraId="5640BC59" w14:textId="77777777" w:rsidR="009A4C7C" w:rsidRDefault="009A4C7C" w:rsidP="0085206E">
      <w:pPr>
        <w:pStyle w:val="PURADDITIONALTERMSHEADERMB"/>
      </w:pPr>
      <w:r>
        <w:t>Termos Adicionais:</w:t>
      </w:r>
    </w:p>
    <w:p w14:paraId="0C86920E" w14:textId="77777777" w:rsidR="009A4C7C" w:rsidRPr="006B04DA" w:rsidRDefault="009A4C7C" w:rsidP="00381D2E">
      <w:pPr>
        <w:pStyle w:val="PURBody-Indented"/>
      </w:pPr>
      <w:r>
        <w:t>Você não precisa de SALs para qualquer dispositivo que acesse suas instâncias do software para servidores sem ser direta ou indiretamente autenticado pelo Active Directory.</w:t>
      </w:r>
    </w:p>
    <w:p w14:paraId="219DCFE5" w14:textId="77777777" w:rsidR="009A4C7C" w:rsidRPr="00381D2E" w:rsidRDefault="009A4C7C" w:rsidP="00381D2E">
      <w:pPr>
        <w:pStyle w:val="PURBlueStrong"/>
      </w:pPr>
      <w:r>
        <w:t>Exigência de SAL de Usuário</w:t>
      </w:r>
    </w:p>
    <w:p w14:paraId="3E3D4F7F" w14:textId="0DC55FEF" w:rsidR="009A4C7C" w:rsidRPr="006B04DA" w:rsidRDefault="009A4C7C" w:rsidP="00381D2E">
      <w:pPr>
        <w:pStyle w:val="PURBody-Indented"/>
      </w:pPr>
      <w:r>
        <w:t xml:space="preserve">O Exchange Server </w:t>
      </w:r>
      <w:r w:rsidR="00F52082">
        <w:t>2016</w:t>
      </w:r>
      <w:r>
        <w:t xml:space="preserve"> Hosted Exchange Basic, Exchange Server </w:t>
      </w:r>
      <w:r w:rsidR="00F52082">
        <w:t>2016</w:t>
      </w:r>
      <w:r>
        <w:t xml:space="preserve"> Hosted Exchange Standard, Exchange Server </w:t>
      </w:r>
      <w:r w:rsidR="00F52082">
        <w:t>2016</w:t>
      </w:r>
      <w:r>
        <w:t xml:space="preserve"> Hosted Exchange Standard Plus, Exchange Server </w:t>
      </w:r>
      <w:r w:rsidR="00F52082">
        <w:t>2016</w:t>
      </w:r>
      <w:r>
        <w:t xml:space="preserve"> Hosted Exchange Enterprise, Exchange Server </w:t>
      </w:r>
      <w:r w:rsidR="00F52082">
        <w:t>2016</w:t>
      </w:r>
      <w:r>
        <w:t xml:space="preserve"> Hosted Exchange Enterprise Plus e SALs do Productivity Suite incluem o uso do Outlook Web Access. Você deve obter uma SAL para cada usuário.</w:t>
      </w:r>
    </w:p>
    <w:p w14:paraId="511F83AB" w14:textId="67FE0979" w:rsidR="009A4C7C" w:rsidRDefault="009A4C7C" w:rsidP="009A4C7C">
      <w:pPr>
        <w:pStyle w:val="PURBlueStrong"/>
      </w:pPr>
      <w:r>
        <w:t xml:space="preserve">Limitações de Uso da SAL do Exchange Server </w:t>
      </w:r>
      <w:r w:rsidR="00F52082">
        <w:t>2016</w:t>
      </w:r>
      <w:r>
        <w:t xml:space="preserve"> Hosted Exchange Basic</w:t>
      </w:r>
    </w:p>
    <w:p w14:paraId="410B0A5E" w14:textId="17BE42E6" w:rsidR="009A4C7C" w:rsidRPr="006B04DA" w:rsidRDefault="009A4C7C" w:rsidP="009A4C7C">
      <w:pPr>
        <w:pStyle w:val="PURBody-Indented"/>
      </w:pPr>
      <w:r>
        <w:t xml:space="preserve">Cada usuário para quem você obtiver uma SAL do Server </w:t>
      </w:r>
      <w:r w:rsidR="00F52082">
        <w:t>2016</w:t>
      </w:r>
      <w:r>
        <w:t xml:space="preserve"> Hosted Exchange Basic poderá usar os seguintes recursos do software de servidor:</w:t>
      </w:r>
    </w:p>
    <w:p w14:paraId="5F998A6B" w14:textId="77777777" w:rsidR="009A4C7C" w:rsidRDefault="009A4C7C" w:rsidP="002C6201">
      <w:pPr>
        <w:pStyle w:val="PURBullet-Indented"/>
      </w:pPr>
      <w:r>
        <w:t>Recursos do Outlook Web Access que ativam os recursos descritos nesta SAL;</w:t>
      </w:r>
    </w:p>
    <w:p w14:paraId="5AAF199C" w14:textId="6463F8A2" w:rsidR="00F44E81" w:rsidRDefault="00F44E81" w:rsidP="00F44E81">
      <w:pPr>
        <w:pStyle w:val="PURBullet-Indented"/>
      </w:pPr>
      <w:r>
        <w:t>E-Discovery;</w:t>
      </w:r>
    </w:p>
    <w:p w14:paraId="40061FF8" w14:textId="79192028" w:rsidR="00B45EFB" w:rsidRDefault="00B45EFB" w:rsidP="00B45EFB">
      <w:pPr>
        <w:pStyle w:val="PURBullet-Indented"/>
      </w:pPr>
      <w:r>
        <w:t xml:space="preserve">Exchange </w:t>
      </w:r>
      <w:r w:rsidR="00F52082">
        <w:t>2016</w:t>
      </w:r>
      <w:r>
        <w:t xml:space="preserve"> antispam;</w:t>
      </w:r>
    </w:p>
    <w:p w14:paraId="1F99A537" w14:textId="460545A9" w:rsidR="00F44E81" w:rsidRPr="00E53E5B" w:rsidRDefault="00F44E81" w:rsidP="00B45EFB">
      <w:pPr>
        <w:pStyle w:val="PURBullet-Indented"/>
      </w:pPr>
      <w:r>
        <w:t>Pesquisa de Várias Caixas de Correio;</w:t>
      </w:r>
    </w:p>
    <w:p w14:paraId="206015A5" w14:textId="358A8FA9" w:rsidR="009A4C7C" w:rsidRPr="00E53E5B" w:rsidRDefault="009A4C7C" w:rsidP="002C6201">
      <w:pPr>
        <w:pStyle w:val="PURBullet-Indented"/>
      </w:pPr>
      <w:r>
        <w:t xml:space="preserve">Acesso à troca de mensagens e à pasta pessoal através dos protocolos descritos nesta SAL; </w:t>
      </w:r>
    </w:p>
    <w:p w14:paraId="212B2E90" w14:textId="77777777" w:rsidR="009A4C7C" w:rsidRPr="00E53E5B" w:rsidRDefault="009A4C7C" w:rsidP="002C6201">
      <w:pPr>
        <w:pStyle w:val="PURBullet-Indented"/>
      </w:pPr>
      <w:r>
        <w:t>Protocolo de correio pela Internet (SMTP (Protocolo Simples de Transferência de Correio), IMAP (Internet Message Access Protocol)) e acesso ao navegador da Web através de qualquer cliente;</w:t>
      </w:r>
    </w:p>
    <w:p w14:paraId="10A61911" w14:textId="77777777" w:rsidR="009A4C7C" w:rsidRPr="00E53E5B" w:rsidRDefault="009A4C7C" w:rsidP="002C6201">
      <w:pPr>
        <w:pStyle w:val="PURBullet-Indented"/>
      </w:pPr>
      <w:r>
        <w:t xml:space="preserve">Pastas de Correio Pessoal (não é compartilhado com outros usuários); </w:t>
      </w:r>
    </w:p>
    <w:p w14:paraId="4F1C50FB" w14:textId="77777777" w:rsidR="009A4C7C" w:rsidRDefault="009A4C7C" w:rsidP="002C6201">
      <w:pPr>
        <w:pStyle w:val="PURBullet-Indented"/>
      </w:pPr>
      <w:r>
        <w:t>Catálogo Particular de Endereços (não compartilhado com outros usuários);</w:t>
      </w:r>
    </w:p>
    <w:p w14:paraId="0C5B82AE" w14:textId="77777777" w:rsidR="009A4C7C" w:rsidRDefault="009A4C7C" w:rsidP="002C6201">
      <w:pPr>
        <w:pStyle w:val="PURBullet-Indented"/>
      </w:pPr>
      <w:r>
        <w:t>Calendário Pessoal (não compartilhado com outros usuários);</w:t>
      </w:r>
    </w:p>
    <w:p w14:paraId="2DB10A5B" w14:textId="77777777" w:rsidR="009A4C7C" w:rsidRPr="00E53E5B" w:rsidRDefault="009A4C7C" w:rsidP="002C6201">
      <w:pPr>
        <w:pStyle w:val="PURBullet-Indented"/>
      </w:pPr>
      <w:r>
        <w:t>Tarefas Pessoais (não compartilhadas com outros usuários);</w:t>
      </w:r>
    </w:p>
    <w:p w14:paraId="7BE700EC" w14:textId="4398990D" w:rsidR="009A4C7C" w:rsidRPr="00E53E5B" w:rsidRDefault="009A4C7C" w:rsidP="002C6201">
      <w:pPr>
        <w:pStyle w:val="PURBullet-Indented"/>
      </w:pPr>
      <w:r>
        <w:t>Permite o uso de um único domínio de segundo nível para um único usuário ou organização usuária (o usuário obtém o direito de usar ‘</w:t>
      </w:r>
      <w:hyperlink r:id="rId154" w:history="1">
        <w:r>
          <w:t>joe@smith.com</w:t>
        </w:r>
      </w:hyperlink>
      <w:r>
        <w:t>’ ou ‘joesmith@company1.com’ em vez de ‘joe@servicesprovider.com’ Vários sufixos (“.com”, “.net”, “.org”, etc.) são permitidos (por exemplo, ‘joe@smith.com’, ‘joe@smith.net’, ‘joe@smith.de’, etc.) e</w:t>
      </w:r>
    </w:p>
    <w:p w14:paraId="681B62F4" w14:textId="77777777" w:rsidR="009A4C7C" w:rsidRPr="00E53E5B" w:rsidRDefault="009A4C7C" w:rsidP="002C6201">
      <w:pPr>
        <w:pStyle w:val="PURBullet-Indented"/>
      </w:pPr>
      <w:r>
        <w:t>Lista de Endereços Global: lista de endereços de todos os usuários no domínio personalizado ou dentro de todo o domínio do Services Provider.</w:t>
      </w:r>
    </w:p>
    <w:p w14:paraId="7DB02957" w14:textId="4400A556" w:rsidR="009A4C7C" w:rsidRPr="006B04DA" w:rsidRDefault="009A4C7C" w:rsidP="009A4C7C">
      <w:pPr>
        <w:pStyle w:val="PURBlueStrong"/>
      </w:pPr>
      <w:r>
        <w:t xml:space="preserve">Limitações de Uso da SAL do Exchange Server </w:t>
      </w:r>
      <w:r w:rsidR="00F52082">
        <w:t>2016</w:t>
      </w:r>
      <w:r>
        <w:t xml:space="preserve"> Hosted Exchange Standard, SAL do Exchange Server </w:t>
      </w:r>
      <w:r w:rsidR="00F52082">
        <w:t>2016</w:t>
      </w:r>
      <w:r>
        <w:t xml:space="preserve"> Hosted Exchange Standard Plus e SAL do Productivity Suite.</w:t>
      </w:r>
    </w:p>
    <w:p w14:paraId="6A2EF4BA" w14:textId="40317D23" w:rsidR="009A4C7C" w:rsidRPr="00E53E5B" w:rsidRDefault="009A4C7C" w:rsidP="009A4C7C">
      <w:pPr>
        <w:pStyle w:val="PURBody-Indented"/>
      </w:pPr>
      <w:r>
        <w:t xml:space="preserve">Cada usuário para quem você obtiver uma SAL do Exchange Server </w:t>
      </w:r>
      <w:r w:rsidR="00F52082">
        <w:t>2016</w:t>
      </w:r>
      <w:r>
        <w:t xml:space="preserve"> Hosted Exchange Standard, SAL do Exchange Server </w:t>
      </w:r>
      <w:r w:rsidR="00F52082">
        <w:t>2016</w:t>
      </w:r>
      <w:r>
        <w:t xml:space="preserve"> Hosted Exchange Standard Plus ou SAL do Productivity Suite poderá usar os seguintes recursos do software para servidores:</w:t>
      </w:r>
    </w:p>
    <w:p w14:paraId="266F62CE" w14:textId="459A70B2" w:rsidR="009A4C7C" w:rsidRPr="00E53E5B" w:rsidRDefault="009A4C7C" w:rsidP="002C6201">
      <w:pPr>
        <w:pStyle w:val="PURBullet-Indented"/>
      </w:pPr>
      <w:r>
        <w:t xml:space="preserve">Os recursos da SAL do Exchange Server </w:t>
      </w:r>
      <w:r w:rsidR="00F52082">
        <w:t>2016</w:t>
      </w:r>
      <w:r>
        <w:t xml:space="preserve"> Hosted Exchange Basic descritos anteriormente;</w:t>
      </w:r>
    </w:p>
    <w:p w14:paraId="1A2E4D82" w14:textId="77777777" w:rsidR="00706057" w:rsidRPr="00830DCA" w:rsidRDefault="00706057" w:rsidP="002C6201">
      <w:pPr>
        <w:pStyle w:val="PURBullet-Indented"/>
      </w:pPr>
      <w:r>
        <w:t>Suporte para vários domínios de segundo nível para um único usuário ou organização usuária;</w:t>
      </w:r>
    </w:p>
    <w:p w14:paraId="7D603171" w14:textId="77777777" w:rsidR="009A4C7C" w:rsidRPr="00E53E5B" w:rsidRDefault="009A4C7C" w:rsidP="002C6201">
      <w:pPr>
        <w:pStyle w:val="PURBullet-Indented"/>
      </w:pPr>
      <w:r>
        <w:t>Recursos do Outlook Web Access que ativam os recursos descritos nesta SAL;</w:t>
      </w:r>
    </w:p>
    <w:p w14:paraId="6E55A53F" w14:textId="77777777" w:rsidR="009A4C7C" w:rsidRPr="00E53E5B" w:rsidRDefault="009A4C7C" w:rsidP="002C6201">
      <w:pPr>
        <w:pStyle w:val="PURBullet-Indented"/>
      </w:pPr>
      <w:r>
        <w:t>Protocolo de rede MAPI;</w:t>
      </w:r>
    </w:p>
    <w:p w14:paraId="66B162FC" w14:textId="77777777" w:rsidR="009A4C7C" w:rsidRPr="00E53E5B" w:rsidRDefault="009A4C7C" w:rsidP="002C6201">
      <w:pPr>
        <w:pStyle w:val="PURBullet-Indented"/>
      </w:pPr>
      <w:r>
        <w:t>Pastas Compartilhadas;</w:t>
      </w:r>
    </w:p>
    <w:p w14:paraId="3E2F5C8D" w14:textId="77777777" w:rsidR="009A4C7C" w:rsidRPr="00E53E5B" w:rsidRDefault="009A4C7C" w:rsidP="002C6201">
      <w:pPr>
        <w:pStyle w:val="PURBullet-Indented"/>
      </w:pPr>
      <w:r>
        <w:t>Pastas Públicas;</w:t>
      </w:r>
    </w:p>
    <w:p w14:paraId="39FE627E" w14:textId="77777777" w:rsidR="009A4C7C" w:rsidRDefault="009A4C7C" w:rsidP="002C6201">
      <w:pPr>
        <w:pStyle w:val="PURBullet-Indented"/>
      </w:pPr>
      <w:r>
        <w:t xml:space="preserve">Lista Compartilhada de Endereços; </w:t>
      </w:r>
    </w:p>
    <w:p w14:paraId="6F154A5F" w14:textId="77777777" w:rsidR="009A4C7C" w:rsidRPr="00E53E5B" w:rsidRDefault="009A4C7C" w:rsidP="002C6201">
      <w:pPr>
        <w:pStyle w:val="PURBullet-Indented"/>
      </w:pPr>
      <w:r>
        <w:t>Contatos Compartilhados;</w:t>
      </w:r>
    </w:p>
    <w:p w14:paraId="1ED30D1C" w14:textId="77777777" w:rsidR="009A4C7C" w:rsidRPr="00E53E5B" w:rsidRDefault="009A4C7C" w:rsidP="002C6201">
      <w:pPr>
        <w:pStyle w:val="PURBullet-Indented"/>
      </w:pPr>
      <w:r>
        <w:t>Tarefas Compartilhadas;</w:t>
      </w:r>
    </w:p>
    <w:p w14:paraId="21AAA28C" w14:textId="77777777" w:rsidR="009A4C7C" w:rsidRPr="00E53E5B" w:rsidRDefault="009A4C7C" w:rsidP="005E2B07">
      <w:pPr>
        <w:pStyle w:val="PURBullet-Indented"/>
      </w:pPr>
      <w:r>
        <w:t>Calendário Compartilhado;</w:t>
      </w:r>
    </w:p>
    <w:p w14:paraId="2A2A9141" w14:textId="77777777" w:rsidR="009A4C7C" w:rsidRPr="00E53E5B" w:rsidRDefault="009A4C7C" w:rsidP="005E2B07">
      <w:pPr>
        <w:pStyle w:val="PURBullet-Indented"/>
      </w:pPr>
      <w:r>
        <w:t>Agendamento em grupo, inclusive visualização de horários livres/ocupados de outros integrantes;</w:t>
      </w:r>
    </w:p>
    <w:p w14:paraId="3E132D86" w14:textId="1436EED4" w:rsidR="009A4C7C" w:rsidRPr="00E53E5B" w:rsidRDefault="009A4C7C" w:rsidP="005E2B07">
      <w:pPr>
        <w:pStyle w:val="PURBullet-Indented"/>
      </w:pPr>
      <w:r>
        <w:t>Avisos Móveis: Receba avisos de eventos do software para servidores através de equipamentos móveis;</w:t>
      </w:r>
    </w:p>
    <w:p w14:paraId="00C64F64" w14:textId="77777777" w:rsidR="009A4C7C" w:rsidRPr="00E53E5B" w:rsidRDefault="009A4C7C" w:rsidP="005E2B07">
      <w:pPr>
        <w:pStyle w:val="PURBullet-Indented"/>
      </w:pPr>
      <w:r>
        <w:t>Navegador Móvel: Acesso à caixa de entrada, ao calendário, ao catálogo de endereços, ao Catálogo Geral de Endereços e a tarefas no software para servidores através de equipamentos móveis e</w:t>
      </w:r>
    </w:p>
    <w:p w14:paraId="52E05D69" w14:textId="77777777" w:rsidR="009A4C7C" w:rsidRDefault="009A4C7C" w:rsidP="005E2B07">
      <w:pPr>
        <w:pStyle w:val="PURBullet-Indented"/>
      </w:pPr>
      <w:r>
        <w:lastRenderedPageBreak/>
        <w:t>Sincronização Móvel: Sincronize equipamentos que usam o Pocket PC 2002 através de redes sem fio com o calendário pessoal do software para servidores e com a lista global de endereços.</w:t>
      </w:r>
    </w:p>
    <w:p w14:paraId="27AA9224" w14:textId="0F1ED794" w:rsidR="00DD75C4" w:rsidRPr="00E53E5B" w:rsidRDefault="00DD75C4" w:rsidP="005E2B07">
      <w:pPr>
        <w:pStyle w:val="PURBullet-Indented"/>
      </w:pPr>
      <w:r>
        <w:t>Unificação de Mensagens</w:t>
      </w:r>
    </w:p>
    <w:p w14:paraId="046C53D3" w14:textId="10D909F8" w:rsidR="009A4C7C" w:rsidRPr="006B04DA" w:rsidRDefault="009A4C7C" w:rsidP="009A4C7C">
      <w:pPr>
        <w:pStyle w:val="PURBlueStrong"/>
      </w:pPr>
      <w:r>
        <w:t xml:space="preserve">Limitações de Uso da SAL do Exchange Server </w:t>
      </w:r>
      <w:r w:rsidR="00F52082">
        <w:t>2016</w:t>
      </w:r>
      <w:r>
        <w:t xml:space="preserve"> Hosted Exchange Enterprise SAL e Exchange Server </w:t>
      </w:r>
      <w:r w:rsidR="00F52082">
        <w:t>2016</w:t>
      </w:r>
      <w:r>
        <w:t xml:space="preserve"> Hosted Exchange Enterprise Plus</w:t>
      </w:r>
    </w:p>
    <w:p w14:paraId="4AD879F4" w14:textId="12FAEB9B" w:rsidR="009A4C7C" w:rsidRPr="00E53E5B" w:rsidRDefault="009A4C7C" w:rsidP="009A4C7C">
      <w:pPr>
        <w:pStyle w:val="PURBody-Indented"/>
        <w:rPr>
          <w:b/>
          <w:bCs/>
        </w:rPr>
      </w:pPr>
      <w:r>
        <w:t xml:space="preserve">Cada usuário para quem você obtiver uma SAL do Exchange Server </w:t>
      </w:r>
      <w:r w:rsidR="00F52082">
        <w:t>2016</w:t>
      </w:r>
      <w:r>
        <w:t xml:space="preserve"> Hosted Exchange Enterprise ou SAL do Exchange Server </w:t>
      </w:r>
      <w:r w:rsidR="00F52082">
        <w:t>2016</w:t>
      </w:r>
      <w:r>
        <w:t xml:space="preserve"> Hosted Exchange Enterprise Plus poderá usar os seguintes recursos do software servidor:</w:t>
      </w:r>
    </w:p>
    <w:p w14:paraId="6DCB573C" w14:textId="3F2D5FAB" w:rsidR="009A4C7C" w:rsidRPr="006B04DA" w:rsidRDefault="009A4C7C" w:rsidP="005E2B07">
      <w:pPr>
        <w:pStyle w:val="PURBullet-Indented"/>
      </w:pPr>
      <w:r>
        <w:t xml:space="preserve">Os recursos da SAL do Exchange Server </w:t>
      </w:r>
      <w:r w:rsidR="00F52082">
        <w:t>2016</w:t>
      </w:r>
      <w:r>
        <w:t xml:space="preserve"> Hosted Exchange Standard descritos anteriormente;</w:t>
      </w:r>
    </w:p>
    <w:p w14:paraId="7183D379" w14:textId="77777777" w:rsidR="009A4C7C" w:rsidRDefault="009A4C7C" w:rsidP="005E2B07">
      <w:pPr>
        <w:pStyle w:val="PURBullet-Indented"/>
      </w:pPr>
      <w:r>
        <w:t>Compliance Management;</w:t>
      </w:r>
    </w:p>
    <w:p w14:paraId="43A20653" w14:textId="2B33ECB7" w:rsidR="00F44E81" w:rsidRPr="006B04DA" w:rsidRDefault="00F44E81" w:rsidP="005E2B07">
      <w:pPr>
        <w:pStyle w:val="PURBullet-Indented"/>
      </w:pPr>
      <w:r>
        <w:t>Prevenção de Perda de Dados e</w:t>
      </w:r>
    </w:p>
    <w:p w14:paraId="751A7C4A" w14:textId="412C7E3C" w:rsidR="00F44E81" w:rsidRDefault="00F44E81" w:rsidP="005E2B07">
      <w:pPr>
        <w:pStyle w:val="PURBullet-Indented"/>
      </w:pPr>
      <w:r>
        <w:t>Isenções Vigentes (Indefinidas, Baseadas em Consulta e Baseadas em Tempo)</w:t>
      </w:r>
    </w:p>
    <w:p w14:paraId="5DCEC711" w14:textId="6378999A" w:rsidR="0028224D" w:rsidRPr="006B04DA" w:rsidRDefault="0028224D" w:rsidP="005E2B07">
      <w:pPr>
        <w:pStyle w:val="PURBullet-Indented"/>
      </w:pPr>
      <w:r>
        <w:t>Arquivo Vigente</w:t>
      </w:r>
    </w:p>
    <w:p w14:paraId="54780A1A" w14:textId="4ABBEC1A" w:rsidR="009A4C7C" w:rsidRDefault="009A4C7C" w:rsidP="00A42FF1">
      <w:pPr>
        <w:pStyle w:val="PURBlueStrong"/>
      </w:pPr>
      <w:r>
        <w:t xml:space="preserve">Outlook Mac </w:t>
      </w:r>
      <w:r w:rsidR="00A42FF1">
        <w:t xml:space="preserve">2016 </w:t>
      </w:r>
      <w:r>
        <w:t xml:space="preserve">e Outlook </w:t>
      </w:r>
      <w:r w:rsidR="00F52082">
        <w:t>2016</w:t>
      </w:r>
    </w:p>
    <w:p w14:paraId="1C285D8A" w14:textId="6AD6B69F" w:rsidR="00C30E7B" w:rsidRPr="003005FA" w:rsidRDefault="00C30E7B" w:rsidP="00A42FF1">
      <w:pPr>
        <w:pStyle w:val="PURBody-Indented"/>
        <w:spacing w:after="60"/>
        <w:ind w:left="274"/>
        <w:rPr>
          <w:bCs/>
          <w:i/>
        </w:rPr>
      </w:pPr>
      <w:r>
        <w:t xml:space="preserve">Além das limitações anteriores, essas condições adicionais se aplicam a SALs do Exchange Server </w:t>
      </w:r>
      <w:r w:rsidR="00F52082">
        <w:t>2016</w:t>
      </w:r>
      <w:r>
        <w:t xml:space="preserve"> Hosted Exchange Enterprise Plus e Standard Plus: Você poderá criar e executar uma instância do software cliente Outlook Mac </w:t>
      </w:r>
      <w:r w:rsidR="00A42FF1">
        <w:t xml:space="preserve">2016 </w:t>
      </w:r>
      <w:r>
        <w:t xml:space="preserve">ou Outlook </w:t>
      </w:r>
      <w:r w:rsidR="00F52082">
        <w:t>2016</w:t>
      </w:r>
      <w:r>
        <w:t xml:space="preserve"> em um ambiente de sistema operacional físico ou virtual (ou OSE) em um único dispositivo usado por qualquer usuário para o qual você adquira uma SAL de usuário.</w:t>
      </w:r>
    </w:p>
    <w:p w14:paraId="08D24440" w14:textId="77777777" w:rsidR="00527890" w:rsidRDefault="00761BF1" w:rsidP="00572860">
      <w:pPr>
        <w:pStyle w:val="PURBreadcrumb"/>
        <w:keepNext w:val="0"/>
        <w:spacing w:before="0" w:after="120" w:line="200" w:lineRule="exact"/>
        <w:ind w:left="547"/>
        <w:contextualSpacing/>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bookmarkStart w:id="422" w:name="_Toc299519119"/>
      <w:bookmarkStart w:id="423" w:name="_Toc299531551"/>
      <w:bookmarkStart w:id="424" w:name="_Toc299531875"/>
      <w:bookmarkStart w:id="425" w:name="_Toc299957158"/>
      <w:bookmarkStart w:id="426" w:name="_Toc346536860"/>
      <w:bookmarkStart w:id="427" w:name="_Toc346895311"/>
      <w:bookmarkStart w:id="428" w:name="_Toc339280324"/>
      <w:bookmarkStart w:id="429" w:name="_Toc339280467"/>
      <w:bookmarkStart w:id="430" w:name="_Toc363552796"/>
      <w:bookmarkStart w:id="431" w:name="_Toc363552859"/>
      <w:bookmarkStart w:id="432" w:name="_Toc378682158"/>
      <w:bookmarkStart w:id="433" w:name="_Toc378682260"/>
      <w:bookmarkStart w:id="434" w:name="_Toc371268272"/>
      <w:bookmarkStart w:id="435" w:name="_Toc371268338"/>
      <w:bookmarkStart w:id="436" w:name="_Toc379278476"/>
      <w:bookmarkStart w:id="437" w:name="_Toc379278538"/>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085F5C73" w14:textId="1526BFE4" w:rsidR="00B9154B" w:rsidRDefault="00B9154B" w:rsidP="00B9154B">
      <w:pPr>
        <w:pStyle w:val="PURProductName"/>
      </w:pPr>
      <w:bookmarkStart w:id="438" w:name="_Toc428362716"/>
      <w:bookmarkStart w:id="439" w:name="_Toc428362811"/>
      <w:r>
        <w:t>Funcionalidade do Microsoft Identity Manager 2016</w:t>
      </w:r>
      <w:bookmarkEnd w:id="438"/>
      <w:bookmarkEnd w:id="439"/>
      <w:r>
        <w:fldChar w:fldCharType="begin"/>
      </w:r>
      <w:r>
        <w:instrText>XE "Funcionalidade do Microsoft Identity Manager 2016"</w:instrText>
      </w:r>
      <w:r>
        <w:fldChar w:fldCharType="end"/>
      </w:r>
    </w:p>
    <w:p w14:paraId="3929FA96" w14:textId="77777777" w:rsidR="00A42FF1" w:rsidRDefault="00A42FF1" w:rsidP="00A42FF1">
      <w:pPr>
        <w:pStyle w:val="PURLicenseTerm"/>
      </w:pPr>
      <w:r>
        <w:t>Os termos de licenciamento aplicáveis à utilização deste produto por parte do Cliente são os Termos de Licenciamento Universal, os Termos de Licenciamento Gerais para este Modelo de Licenciamento e os termos de licenciamento específicos do produto infra.</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A42FF1" w14:paraId="1A90E45B" w14:textId="77777777" w:rsidTr="00A42FF1">
        <w:tc>
          <w:tcPr>
            <w:tcW w:w="2477" w:type="pct"/>
          </w:tcPr>
          <w:p w14:paraId="1A7F11F4" w14:textId="77777777" w:rsidR="00A42FF1" w:rsidRPr="003667B6" w:rsidRDefault="00A42FF1" w:rsidP="00A42FF1">
            <w:pPr>
              <w:pStyle w:val="PURLMSH"/>
            </w:pPr>
            <w:r>
              <w:t xml:space="preserve">Secção Aplicável do Termos Gerais da SAL: </w:t>
            </w:r>
            <w:hyperlink w:anchor="SALTerms_Server" w:history="1">
              <w:r>
                <w:rPr>
                  <w:rStyle w:val="Hyperlink"/>
                </w:rPr>
                <w:t>Software de Servidor</w:t>
              </w:r>
            </w:hyperlink>
          </w:p>
        </w:tc>
        <w:tc>
          <w:tcPr>
            <w:tcW w:w="2523" w:type="pct"/>
          </w:tcPr>
          <w:p w14:paraId="17E07FBB" w14:textId="77777777" w:rsidR="00A42FF1" w:rsidRDefault="00A42FF1" w:rsidP="00A42FF1">
            <w:pPr>
              <w:pStyle w:val="PURLMSH"/>
            </w:pPr>
            <w:r>
              <w:t xml:space="preserve">Consulte a Notificação Aplicável: </w:t>
            </w:r>
            <w:r>
              <w:rPr>
                <w:b/>
              </w:rPr>
              <w:t>Não</w:t>
            </w:r>
          </w:p>
        </w:tc>
      </w:tr>
      <w:tr w:rsidR="00A42FF1" w14:paraId="7B57C724" w14:textId="77777777" w:rsidTr="00A42FF1">
        <w:tc>
          <w:tcPr>
            <w:tcW w:w="2477" w:type="pct"/>
          </w:tcPr>
          <w:p w14:paraId="43952C1C" w14:textId="77777777" w:rsidR="00A42FF1" w:rsidRPr="003667B6" w:rsidRDefault="00A42FF1" w:rsidP="00A42FF1">
            <w:pPr>
              <w:pStyle w:val="PURLMSH"/>
            </w:pPr>
            <w:r>
              <w:t xml:space="preserve">Software de Cliente/Adicional: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4CC9F8BA" w14:textId="77777777" w:rsidR="00A42FF1" w:rsidRDefault="00A42FF1" w:rsidP="00A42FF1">
            <w:pPr>
              <w:pStyle w:val="PURLMSH"/>
            </w:pPr>
            <w:r>
              <w:t xml:space="preserve">Elegível para Serviços de Software nos Servidores dos Fornecedores do Centro de Dados: </w:t>
            </w:r>
            <w:r>
              <w:rPr>
                <w:b/>
              </w:rPr>
              <w:t>Sim</w:t>
            </w:r>
          </w:p>
        </w:tc>
      </w:tr>
      <w:tr w:rsidR="00A42FF1" w:rsidRPr="00501DAF" w14:paraId="4A0AD25E" w14:textId="77777777" w:rsidTr="00A42FF1">
        <w:tc>
          <w:tcPr>
            <w:tcW w:w="5000" w:type="pct"/>
            <w:gridSpan w:val="2"/>
            <w:shd w:val="clear" w:color="auto" w:fill="E5EEF7"/>
            <w:vAlign w:val="center"/>
          </w:tcPr>
          <w:p w14:paraId="717FAC88" w14:textId="77777777" w:rsidR="00A42FF1" w:rsidRPr="00501DAF" w:rsidRDefault="00A42FF1" w:rsidP="00A42FF1">
            <w:pPr>
              <w:pStyle w:val="PURTableHeaderWhite"/>
              <w:spacing w:after="0" w:line="240" w:lineRule="auto"/>
              <w:rPr>
                <w:i w:val="0"/>
                <w:color w:val="404040" w:themeColor="text1" w:themeTint="BF"/>
              </w:rPr>
            </w:pPr>
            <w:r>
              <w:rPr>
                <w:i w:val="0"/>
                <w:color w:val="404040" w:themeColor="text1" w:themeTint="BF"/>
              </w:rPr>
              <w:t>LICENÇAS DE ACESSO DE SUBSCRITOR (SALs)</w:t>
            </w:r>
          </w:p>
        </w:tc>
      </w:tr>
      <w:tr w:rsidR="00A42FF1" w:rsidRPr="003528B0" w14:paraId="3CA8DB20" w14:textId="77777777" w:rsidTr="00A42FF1">
        <w:tc>
          <w:tcPr>
            <w:tcW w:w="5000" w:type="pct"/>
            <w:gridSpan w:val="2"/>
            <w:shd w:val="clear" w:color="auto" w:fill="auto"/>
          </w:tcPr>
          <w:p w14:paraId="1C354ED2" w14:textId="77777777" w:rsidR="00A42FF1" w:rsidRPr="003005FA" w:rsidRDefault="00A42FF1" w:rsidP="00A42FF1">
            <w:pPr>
              <w:pStyle w:val="PURBody"/>
              <w:rPr>
                <w:i/>
              </w:rPr>
            </w:pPr>
            <w:r>
              <w:rPr>
                <w:b/>
              </w:rPr>
              <w:t>É necessário:</w:t>
            </w:r>
          </w:p>
          <w:p w14:paraId="441D8CA1" w14:textId="77777777" w:rsidR="00A42FF1" w:rsidRPr="000A3567" w:rsidRDefault="00A42FF1" w:rsidP="00A42FF1">
            <w:pPr>
              <w:pStyle w:val="PURBullet-Indented"/>
            </w:pPr>
            <w:r>
              <w:t>SAL da Funcionalidade do Microsoft Identity Manager 2016</w:t>
            </w:r>
          </w:p>
        </w:tc>
      </w:tr>
    </w:tbl>
    <w:p w14:paraId="34EB1DE9" w14:textId="77777777" w:rsidR="00A42FF1" w:rsidRPr="00A11A7A" w:rsidRDefault="00A42FF1" w:rsidP="00A42FF1">
      <w:pPr>
        <w:pStyle w:val="PURADDITIONALTERMSHEADERMB"/>
      </w:pPr>
      <w:r>
        <w:t>Termos Adicionais:</w:t>
      </w:r>
    </w:p>
    <w:p w14:paraId="3AE751D4" w14:textId="77777777" w:rsidR="00A42FF1" w:rsidRDefault="00A42FF1" w:rsidP="00A42FF1">
      <w:pPr>
        <w:pStyle w:val="PURBlueStrong-Indented"/>
      </w:pPr>
      <w:r>
        <w:t>Apenas Direitos de Acesso</w:t>
      </w:r>
    </w:p>
    <w:p w14:paraId="573B1837" w14:textId="77777777" w:rsidR="00A42FF1" w:rsidRPr="002914EC" w:rsidRDefault="00A42FF1" w:rsidP="00A42FF1">
      <w:pPr>
        <w:pStyle w:val="PURBlueStrong-Indented"/>
        <w:spacing w:after="120"/>
        <w:ind w:left="274"/>
        <w:rPr>
          <w:smallCaps w:val="0"/>
          <w:color w:val="404040" w:themeColor="text1" w:themeTint="BF"/>
          <w:spacing w:val="0"/>
        </w:rPr>
      </w:pPr>
      <w:r w:rsidRPr="002914EC">
        <w:rPr>
          <w:smallCaps w:val="0"/>
          <w:color w:val="404040" w:themeColor="text1" w:themeTint="BF"/>
          <w:spacing w:val="0"/>
        </w:rPr>
        <w:t>As SALs são obrigatórias, conforme descrito nos termos de licenciamento do Windows Server estabelecidos na secção do modelo de licenciamento do processador e nos termos de licenciamento do Cloud Platform Guest estabelecidos na secção do modelo de licenciamento Anfitrião/Convidado, para cada utilizador autorizado a aceder de forma direta ou indireta à Funcionalidade do Microsoft Identity Manager 2016.</w:t>
      </w:r>
    </w:p>
    <w:p w14:paraId="111CECE5" w14:textId="77777777" w:rsidR="00A42FF1" w:rsidRPr="00652F97" w:rsidRDefault="00A42FF1" w:rsidP="00A42FF1">
      <w:pPr>
        <w:pStyle w:val="PURBlueStrong-Indented"/>
        <w:rPr>
          <w:rFonts w:cs="Arial"/>
        </w:rPr>
      </w:pPr>
      <w:r>
        <w:t>Gestão de Identidades e Certificado</w:t>
      </w:r>
    </w:p>
    <w:p w14:paraId="1DB8CAC9" w14:textId="77777777" w:rsidR="00A42FF1" w:rsidRDefault="00A42FF1" w:rsidP="00A42FF1">
      <w:pPr>
        <w:pStyle w:val="PURBody-Indented"/>
        <w:rPr>
          <w:rFonts w:ascii="Times New Roman" w:hAnsi="Times New Roman" w:cs="Times New Roman"/>
        </w:rPr>
      </w:pPr>
      <w:r>
        <w:t>É também necessária uma SAL para qualquer pessoa para quem o software emita ou efetue a gestão de informações de identidade.</w:t>
      </w:r>
    </w:p>
    <w:p w14:paraId="55484055" w14:textId="77777777" w:rsidR="00A42FF1" w:rsidRPr="00652F97" w:rsidRDefault="00A42FF1" w:rsidP="00A42FF1">
      <w:pPr>
        <w:pStyle w:val="PURBlueStrong-Indented"/>
      </w:pPr>
      <w:r>
        <w:t>Apenas Utilização do Serviço de Sincronização</w:t>
      </w:r>
    </w:p>
    <w:p w14:paraId="4FD8E960" w14:textId="77777777" w:rsidR="00A42FF1" w:rsidRDefault="00A42FF1" w:rsidP="00A42FF1">
      <w:pPr>
        <w:pStyle w:val="PURBody-Indented"/>
        <w:rPr>
          <w:rFonts w:ascii="Times New Roman" w:hAnsi="Times New Roman" w:cs="Times New Roman"/>
        </w:rPr>
      </w:pPr>
      <w:r>
        <w:t>Se o Cliente utilizar apenas os serviços de sincronização do Microsoft Identity Manager, não são obrigatórias SALs.</w:t>
      </w:r>
    </w:p>
    <w:bookmarkEnd w:id="422"/>
    <w:bookmarkEnd w:id="423"/>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p w14:paraId="52D2E1A3" w14:textId="63851BB6" w:rsidR="006746CA" w:rsidRPr="008025E9" w:rsidRDefault="00F4247D" w:rsidP="00DE1E86">
      <w:pPr>
        <w:pStyle w:val="PURBreadcrumb"/>
        <w:keepNext w:val="0"/>
        <w:rPr>
          <w:rFonts w:ascii="Arial Narrow" w:hAnsi="Arial Narrow"/>
          <w:sz w:val="16"/>
        </w:rPr>
      </w:pPr>
      <w:r>
        <w:fldChar w:fldCharType="begin"/>
      </w:r>
      <w:r>
        <w:instrText xml:space="preserve"> HYPERLINK \l "Índice" </w:instrText>
      </w:r>
      <w:r>
        <w:fldChar w:fldCharType="separate"/>
      </w:r>
      <w:r w:rsidR="004F2495">
        <w:rPr>
          <w:rStyle w:val="Hyperlink"/>
          <w:rFonts w:ascii="Arial Narrow" w:hAnsi="Arial Narrow"/>
          <w:sz w:val="16"/>
        </w:rPr>
        <w:t>Índice</w:t>
      </w:r>
      <w:r>
        <w:rPr>
          <w:rStyle w:val="Hyperlink"/>
          <w:rFonts w:ascii="Arial Narrow" w:hAnsi="Arial Narrow"/>
          <w:sz w:val="16"/>
        </w:rPr>
        <w:fldChar w:fldCharType="end"/>
      </w:r>
      <w:r w:rsidR="004F2495">
        <w:t xml:space="preserve"> / </w:t>
      </w:r>
      <w:hyperlink w:anchor="UniversalTerms" w:history="1">
        <w:r w:rsidR="00DE1E86">
          <w:rPr>
            <w:rStyle w:val="Hyperlink"/>
            <w:rFonts w:ascii="Arial Narrow" w:hAnsi="Arial Narrow"/>
            <w:sz w:val="16"/>
          </w:rPr>
          <w:t>Termos Universais de Licença</w:t>
        </w:r>
      </w:hyperlink>
    </w:p>
    <w:p w14:paraId="3D168ED3" w14:textId="77777777" w:rsidR="009A4C7C" w:rsidRDefault="009A4C7C" w:rsidP="009A4C7C">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8362717"/>
      <w:bookmarkStart w:id="457" w:name="_Toc428362812"/>
      <w:r>
        <w:t>Microsoft Application Virtualization Hosting para Desktops</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instrText>XE "Microsoft Application Virtualization Hosting para Desktops"</w:instrText>
      </w:r>
      <w:r>
        <w:fldChar w:fldCharType="end"/>
      </w:r>
    </w:p>
    <w:p w14:paraId="25720162"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4DF50A4C"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Consulte Notificações Aplicáveis: </w:t>
            </w:r>
            <w:r>
              <w:rPr>
                <w:b/>
              </w:rPr>
              <w:t>Não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Adicional/Cliente: </w:t>
            </w:r>
            <w:r>
              <w:rPr>
                <w:b/>
              </w:rPr>
              <w:t>Não</w:t>
            </w:r>
            <w:r>
              <w:t xml:space="preserve"> </w:t>
            </w:r>
          </w:p>
        </w:tc>
        <w:tc>
          <w:tcPr>
            <w:tcW w:w="2429" w:type="pct"/>
            <w:tcBorders>
              <w:top w:val="nil"/>
            </w:tcBorders>
          </w:tcPr>
          <w:p w14:paraId="24542B07" w14:textId="3709BD7B" w:rsidR="009A4C7C" w:rsidRDefault="003B0799" w:rsidP="009A4C7C">
            <w:pPr>
              <w:pStyle w:val="PURLMSH"/>
            </w:pPr>
            <w:r>
              <w:t xml:space="preserve">Qualificado para Serviços de Software em Servidores de Prestadores do Data Center: </w:t>
            </w:r>
            <w:r>
              <w:rPr>
                <w:b/>
              </w:rPr>
              <w:t>Sim</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lastRenderedPageBreak/>
              <w:t>SALs (LICENÇA DE ACESSO PARA ASSINANTES)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Você precisa de:</w:t>
            </w:r>
          </w:p>
          <w:p w14:paraId="6383D5CF" w14:textId="77777777" w:rsidR="00AD5AED" w:rsidRPr="000A3567" w:rsidRDefault="00AD5AED" w:rsidP="009E3081">
            <w:pPr>
              <w:pStyle w:val="PURBullet-Indented"/>
            </w:pPr>
            <w:r>
              <w:t>SAL do Microsoft Application Virtualization Hosting para Desktops</w:t>
            </w:r>
          </w:p>
        </w:tc>
      </w:tr>
    </w:tbl>
    <w:p w14:paraId="618A9265" w14:textId="77777777" w:rsidR="009A4C7C" w:rsidRDefault="009A4C7C" w:rsidP="0085206E">
      <w:pPr>
        <w:pStyle w:val="PURADDITIONALTERMSHEADERMB"/>
      </w:pPr>
      <w:r>
        <w:t>Termos Adicionais:</w:t>
      </w:r>
    </w:p>
    <w:p w14:paraId="1C1F1299" w14:textId="77777777" w:rsidR="009A4C7C" w:rsidRPr="008D5AC9" w:rsidRDefault="009A4C7C" w:rsidP="009A4C7C">
      <w:pPr>
        <w:pStyle w:val="PURBlueStrong"/>
      </w:pPr>
      <w:r>
        <w:t>Virtualização Ilimitada com Produtos e Componentes Microsoft dos produtos Microsoft</w:t>
      </w:r>
    </w:p>
    <w:p w14:paraId="6F192C41" w14:textId="709B9FA0" w:rsidR="009A4C7C" w:rsidRPr="008D5AC9" w:rsidRDefault="00FE3B33" w:rsidP="009A4C7C">
      <w:pPr>
        <w:pStyle w:val="PURBody-Indented"/>
      </w:pPr>
      <w:r>
        <w:t>Os seguintes produtos Microsoft podem ser usados com o Microsoft Application Virtualization Hosting para Desktops ou outra tecnologia de virtualização de aplicativos de terceiros:</w:t>
      </w:r>
    </w:p>
    <w:p w14:paraId="33C3AE0E" w14:textId="11212173" w:rsidR="009A4C7C" w:rsidRPr="008D5AC9" w:rsidRDefault="009A4C7C" w:rsidP="009E3081">
      <w:pPr>
        <w:pStyle w:val="PURBullet-Indented"/>
      </w:pPr>
      <w:r>
        <w:t>Microsoft Dynamics NAV 2013 R2</w:t>
      </w:r>
    </w:p>
    <w:p w14:paraId="74F90D0C" w14:textId="77777777" w:rsidR="00A11A7A" w:rsidRDefault="009A4C7C" w:rsidP="00446366">
      <w:pPr>
        <w:pStyle w:val="PURBody-Indented"/>
      </w:pPr>
      <w:r>
        <w:t>Não são permitidos outros produtos ou componentes Microsoft dos produtos Microsoft.</w:t>
      </w:r>
    </w:p>
    <w:p w14:paraId="11768DE2" w14:textId="37166E20" w:rsidR="00893CE7" w:rsidRPr="008D5AC9" w:rsidRDefault="00761BF1" w:rsidP="00CD6E9D">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p>
    <w:p w14:paraId="487E4A50" w14:textId="77EC7934" w:rsidR="00C079D4" w:rsidRPr="009214B8" w:rsidRDefault="00C079D4" w:rsidP="00C079D4">
      <w:pPr>
        <w:pStyle w:val="PURProductName"/>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8362718"/>
      <w:bookmarkStart w:id="467" w:name="_Toc428362813"/>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t>Microsoft Application Virtualization para Serviços de Área de Trabalho Remota</w:t>
      </w:r>
      <w:bookmarkEnd w:id="458"/>
      <w:bookmarkEnd w:id="459"/>
      <w:bookmarkEnd w:id="460"/>
      <w:bookmarkEnd w:id="461"/>
      <w:bookmarkEnd w:id="462"/>
      <w:bookmarkEnd w:id="463"/>
      <w:bookmarkEnd w:id="464"/>
      <w:bookmarkEnd w:id="465"/>
      <w:bookmarkEnd w:id="466"/>
      <w:bookmarkEnd w:id="467"/>
      <w:r>
        <w:fldChar w:fldCharType="begin"/>
      </w:r>
      <w:r>
        <w:instrText>XE "Microsoft Application Virtualization para Serviços de Área de Trabalho Remota"</w:instrText>
      </w:r>
      <w:r>
        <w:fldChar w:fldCharType="end"/>
      </w:r>
    </w:p>
    <w:p w14:paraId="2FF5B4EE" w14:textId="77777777" w:rsidR="00C079D4" w:rsidRPr="000A146C" w:rsidRDefault="00C079D4" w:rsidP="00C079D4">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7058E349"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Você precisa de:</w:t>
            </w:r>
          </w:p>
          <w:p w14:paraId="1F1DFD2D" w14:textId="008B6C27" w:rsidR="007331A1" w:rsidRPr="003528B0" w:rsidRDefault="007331A1" w:rsidP="007331A1">
            <w:pPr>
              <w:pStyle w:val="PURBullet-Indented"/>
              <w:rPr>
                <w:b/>
                <w:bCs/>
              </w:rPr>
            </w:pPr>
            <w:r>
              <w:t>SAL dos Serviços de Área de Trabalho Remota do Windows Server 2012</w:t>
            </w:r>
          </w:p>
        </w:tc>
      </w:tr>
    </w:tbl>
    <w:p w14:paraId="2A797544" w14:textId="77777777" w:rsidR="00C079D4" w:rsidRPr="00B707F8" w:rsidRDefault="00C079D4" w:rsidP="00C079D4">
      <w:pPr>
        <w:pStyle w:val="PURADDITIONALTERMSHEADERMB"/>
      </w:pPr>
      <w:r>
        <w:t>Termos Adicionais:</w:t>
      </w:r>
    </w:p>
    <w:p w14:paraId="10946A81" w14:textId="77777777" w:rsidR="00C079D4" w:rsidRDefault="00C079D4" w:rsidP="00C079D4">
      <w:pPr>
        <w:pStyle w:val="PURBlueStrong-Indented"/>
      </w:pPr>
      <w:r>
        <w:t>Direitos de Acesso Apenas</w:t>
      </w:r>
    </w:p>
    <w:p w14:paraId="28C67E34" w14:textId="72CA13FF" w:rsidR="00C079D4" w:rsidRDefault="00C079D4" w:rsidP="00C079D4">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14:paraId="61E4523A" w14:textId="77777777" w:rsidR="00C079D4" w:rsidRDefault="00C079D4" w:rsidP="00C079D4">
      <w:pPr>
        <w:pStyle w:val="PURBlueStrong-Indented"/>
      </w:pPr>
      <w:r>
        <w:t>Software para Servidores</w:t>
      </w:r>
    </w:p>
    <w:p w14:paraId="26F57722" w14:textId="4F25A875" w:rsidR="00C079D4" w:rsidRDefault="00C079D4" w:rsidP="00C079D4">
      <w:pPr>
        <w:pStyle w:val="PURBody-Indented"/>
      </w:pPr>
      <w: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E8B3441" w14:textId="471C16ED" w:rsidR="00C079D4" w:rsidRPr="008D5AC9" w:rsidRDefault="00761BF1"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C2DC8C8" w14:textId="3A5AB9B7" w:rsidR="009A4C7C" w:rsidRPr="00156FC7" w:rsidRDefault="009A4C7C" w:rsidP="009A4C7C">
      <w:pPr>
        <w:pStyle w:val="PURProductName"/>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8362719"/>
      <w:bookmarkStart w:id="485" w:name="_Toc428362814"/>
      <w:r>
        <w:t>Microsoft Dynamics AX 2012</w:t>
      </w:r>
      <w:bookmarkEnd w:id="468"/>
      <w:bookmarkEnd w:id="469"/>
      <w:bookmarkEnd w:id="470"/>
      <w:bookmarkEnd w:id="471"/>
      <w:r>
        <w:t xml:space="preserve"> </w:t>
      </w:r>
      <w:bookmarkEnd w:id="472"/>
      <w:bookmarkEnd w:id="473"/>
      <w:bookmarkEnd w:id="474"/>
      <w:bookmarkEnd w:id="475"/>
      <w:bookmarkEnd w:id="476"/>
      <w:bookmarkEnd w:id="477"/>
      <w:bookmarkEnd w:id="478"/>
      <w:bookmarkEnd w:id="479"/>
      <w:bookmarkEnd w:id="480"/>
      <w:bookmarkEnd w:id="481"/>
      <w:r>
        <w:t>R3</w:t>
      </w:r>
      <w:bookmarkEnd w:id="482"/>
      <w:bookmarkEnd w:id="483"/>
      <w:bookmarkEnd w:id="484"/>
      <w:bookmarkEnd w:id="485"/>
      <w:r>
        <w:fldChar w:fldCharType="begin"/>
      </w:r>
      <w:r>
        <w:instrText>XE "Microsoft Dynamics AX 2012 R3"</w:instrText>
      </w:r>
      <w:r>
        <w:fldChar w:fldCharType="end"/>
      </w:r>
    </w:p>
    <w:p w14:paraId="537C648A" w14:textId="53358E1A" w:rsidR="009A4C7C" w:rsidRPr="000A146C" w:rsidRDefault="009A4C7C" w:rsidP="009A4C7C">
      <w:pPr>
        <w:pStyle w:val="PURLicenseTerm"/>
      </w:pPr>
      <w:r>
        <w:t xml:space="preserve">Os termos de licença que se aplicam ao seu uso deste produto são os Termos Universais de Licença, os Termos Gerais de Licença deste Modelo de Licenciamento e os termos de licença específicos </w:t>
      </w:r>
      <w:r w:rsidR="00A53E2F">
        <w:br/>
      </w:r>
      <w:r>
        <w:t>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266FAE42"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3" w:type="pct"/>
            <w:gridSpan w:val="2"/>
          </w:tcPr>
          <w:p w14:paraId="722A4B9F" w14:textId="77777777" w:rsidR="00831C1F" w:rsidRDefault="004F154D" w:rsidP="00831C1F">
            <w:pPr>
              <w:pStyle w:val="PURLMSH"/>
            </w:pPr>
            <w:r>
              <w:t xml:space="preserve">Consulte Notificações Aplicáveis: </w:t>
            </w:r>
            <w:r>
              <w:rPr>
                <w:b/>
              </w:rPr>
              <w:t>Não</w:t>
            </w:r>
          </w:p>
        </w:tc>
      </w:tr>
      <w:tr w:rsidR="009A4C7C" w14:paraId="5E03AB48" w14:textId="77777777" w:rsidTr="0015145F">
        <w:tc>
          <w:tcPr>
            <w:tcW w:w="2547" w:type="pct"/>
          </w:tcPr>
          <w:p w14:paraId="3F86EA57" w14:textId="7D663D7F" w:rsidR="009A4C7C" w:rsidRPr="00250A5F" w:rsidRDefault="006B55FB" w:rsidP="00803002">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3" w:type="pct"/>
            <w:gridSpan w:val="2"/>
          </w:tcPr>
          <w:p w14:paraId="35D8ECDD" w14:textId="1860C36B" w:rsidR="009A4C7C" w:rsidRDefault="003B0799" w:rsidP="009A4C7C">
            <w:pPr>
              <w:pStyle w:val="PURLMSH"/>
            </w:pPr>
            <w:r>
              <w:t xml:space="preserve">Qualificado para Serviços de Software em Servidores de Prestadores </w:t>
            </w:r>
            <w:r w:rsidR="00A53E2F">
              <w:br/>
            </w:r>
            <w:r>
              <w:t xml:space="preserve">do Data Center: </w:t>
            </w:r>
            <w:r>
              <w:rPr>
                <w:b/>
              </w:rPr>
              <w:t>Sim</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t>SALs (LICENÇA DE ACESSO PARA ASSINANTES)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Você precisa de:</w:t>
            </w:r>
          </w:p>
          <w:p w14:paraId="0CD70902" w14:textId="30892517" w:rsidR="00411C10" w:rsidRDefault="00411C10" w:rsidP="00411C10">
            <w:pPr>
              <w:pStyle w:val="PURBullet-Indented"/>
            </w:pPr>
            <w:r>
              <w:t xml:space="preserve">SAL de Autoatendimento do Microsoft Dynamics </w:t>
            </w:r>
            <w:r w:rsidR="00A53E2F">
              <w:br/>
            </w:r>
            <w:r>
              <w:t>AX 2012 R3 ou</w:t>
            </w:r>
          </w:p>
          <w:p w14:paraId="30813911" w14:textId="43008C37" w:rsidR="00411C10" w:rsidRDefault="00411C10" w:rsidP="00411C10">
            <w:pPr>
              <w:pStyle w:val="PURBullet-Indented"/>
            </w:pPr>
            <w:r>
              <w:t>SAL de Tarefa do Microsoft Dynamics AX 2012 R3 ou</w:t>
            </w:r>
          </w:p>
          <w:p w14:paraId="68770283" w14:textId="070FF4CC" w:rsidR="00411C10" w:rsidRDefault="00411C10" w:rsidP="00411C10">
            <w:pPr>
              <w:pStyle w:val="PURBullet-Indented"/>
            </w:pPr>
            <w:r>
              <w:t>SAL Funcional do Microsoft Dynamics AX 2012 R3 ou</w:t>
            </w:r>
          </w:p>
          <w:p w14:paraId="71915EF5" w14:textId="77777777" w:rsidR="00411C10" w:rsidRPr="004F54A3" w:rsidRDefault="00411C10" w:rsidP="00204150">
            <w:pPr>
              <w:pStyle w:val="PURBullet-Indented"/>
              <w:rPr>
                <w:rFonts w:ascii="Tahoma" w:eastAsia="Calibri" w:hAnsi="Tahoma" w:cs="Tahoma"/>
                <w:b/>
                <w:szCs w:val="19"/>
              </w:rPr>
            </w:pPr>
            <w:r>
              <w:lastRenderedPageBreak/>
              <w:t>SAL Empresarial do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de Loja do Microsoft Dynamics AX 2012 R3</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lastRenderedPageBreak/>
        <w:t>Termos Adicionais:</w:t>
      </w:r>
    </w:p>
    <w:p w14:paraId="1E463546" w14:textId="4D81F5EF" w:rsidR="002A34F3" w:rsidRDefault="002A34F3" w:rsidP="00411C10">
      <w:pPr>
        <w:pStyle w:val="PURBlueStrong"/>
        <w:rPr>
          <w:rStyle w:val="PURBlueStrongChar"/>
          <w:smallCaps/>
        </w:rPr>
      </w:pPr>
      <w:r>
        <w:rPr>
          <w:rStyle w:val="PURBlueStrongChar"/>
          <w:smallCaps/>
        </w:rPr>
        <w:t>Direitos de Downgrade</w:t>
      </w:r>
    </w:p>
    <w:p w14:paraId="0DC4B927" w14:textId="799ABD4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339D76F0" w14:textId="77777777" w:rsidR="00411C10" w:rsidRDefault="00411C10" w:rsidP="00411C10">
      <w:pPr>
        <w:pStyle w:val="PURBlueStrong"/>
        <w:rPr>
          <w:rStyle w:val="PURBlueStrongChar"/>
          <w:smallCaps/>
        </w:rPr>
      </w:pPr>
      <w:r>
        <w:rPr>
          <w:rStyle w:val="PURBlueStrongChar"/>
          <w:smallCaps/>
        </w:rPr>
        <w:t>Tipos de SAL</w:t>
      </w:r>
    </w:p>
    <w:p w14:paraId="1359B314" w14:textId="538DB02B" w:rsidR="00B10A08" w:rsidRDefault="00411C10" w:rsidP="00411C10">
      <w:pPr>
        <w:pStyle w:val="PURBlueStrong"/>
      </w:pPr>
      <w:r>
        <w:rPr>
          <w:smallCaps w:val="0"/>
          <w:color w:val="404040" w:themeColor="text1" w:themeTint="BF"/>
        </w:rPr>
        <w:t>Todas as SALs listadas acima são oferecidas nos tipos Usuário e Dispositivo, exceto a SAL de Loja do Microsoft Dynamics AX 2012 R3.</w:t>
      </w:r>
    </w:p>
    <w:p w14:paraId="6CC671C3" w14:textId="77777777" w:rsidR="00411C10" w:rsidRPr="002E1777" w:rsidRDefault="00411C10" w:rsidP="00411C10">
      <w:pPr>
        <w:pStyle w:val="PURBlueStrong"/>
        <w:rPr>
          <w:rStyle w:val="PURBlueStrongChar"/>
          <w:smallCaps/>
        </w:rPr>
      </w:pPr>
      <w:r>
        <w:rPr>
          <w:rStyle w:val="PURBlueStrongChar"/>
          <w:smallCaps/>
        </w:rPr>
        <w:t>Nenhuma SAL Exigida</w:t>
      </w:r>
    </w:p>
    <w:p w14:paraId="54A71F37" w14:textId="459E6756" w:rsidR="009A4C7C" w:rsidRPr="009E3C3B" w:rsidRDefault="00411C10" w:rsidP="009A4C7C">
      <w:pPr>
        <w:pStyle w:val="PURBody-Indented"/>
        <w:rPr>
          <w:lang w:eastAsia="zh-CN"/>
        </w:rPr>
      </w:pPr>
      <w:r>
        <w:t>Não é necessário adquirir e atribuir uma SAL aos usuários empregados por terceiros que acessam o Microsoft Dynamics AX 2012 R3 unicamente para prestar serviços de contabilidade ou de escrituração contábil complementares relacionados ao processo de auditoria.</w:t>
      </w:r>
    </w:p>
    <w:p w14:paraId="0251FB43" w14:textId="77777777" w:rsidR="009A4C7C" w:rsidRPr="008F7CB0" w:rsidRDefault="009A4C7C" w:rsidP="009A4C7C">
      <w:pPr>
        <w:pStyle w:val="PURBlueStrong"/>
        <w:rPr>
          <w:rStyle w:val="PURBlueStrongChar"/>
          <w:smallCaps/>
        </w:rPr>
      </w:pPr>
      <w:r>
        <w:rPr>
          <w:rStyle w:val="PURBlueStrongChar"/>
          <w:smallCaps/>
        </w:rPr>
        <w:t>Localizações e Traduções</w:t>
      </w:r>
    </w:p>
    <w:p w14:paraId="1E20EF24" w14:textId="7551CA28" w:rsidR="009A4C7C" w:rsidRPr="0096689C" w:rsidRDefault="007B0B99" w:rsidP="009A4C7C">
      <w:pPr>
        <w:pStyle w:val="PURBody-Indented"/>
        <w:rPr>
          <w:u w:val="single"/>
        </w:rPr>
      </w:pPr>
      <w:r>
        <w:rPr>
          <w:rFonts w:cs="Tahoma"/>
        </w:rPr>
        <w:t xml:space="preserve">O Microsoft Dynamics AX está localizado, traduzido e recebe suporte da Microsoft e ele geralmente está disponível em idiomas e países selecionados. Consulte a página </w:t>
      </w:r>
      <w:hyperlink r:id="rId155" w:history="1">
        <w:r>
          <w:rPr>
            <w:rStyle w:val="Hyperlink"/>
            <w:rFonts w:cs="Tahoma"/>
          </w:rPr>
          <w:t>http://www.microsoft.com/en-us/dynamics/erp-explore-ax-capabilities.aspx</w:t>
        </w:r>
      </w:hyperlink>
      <w:r>
        <w:rPr>
          <w:rFonts w:cs="Tahoma"/>
        </w:rPr>
        <w:t xml:space="preserve"> para saber sobre a disponibilidade das localizações e traduções da Microsoft.</w:t>
      </w:r>
    </w:p>
    <w:p w14:paraId="6BFAB395" w14:textId="5BFCD4A2" w:rsidR="009A4C7C" w:rsidRPr="0096689C" w:rsidRDefault="009A4C7C" w:rsidP="009A4C7C">
      <w:pPr>
        <w:pStyle w:val="PURBody-Indented"/>
        <w:rPr>
          <w:rFonts w:cs="Tahoma"/>
        </w:rPr>
      </w:pPr>
      <w:r>
        <w:rPr>
          <w:rFonts w:cs="Tahoma"/>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BC85258" w14:textId="085C0C9F" w:rsidR="009A4C7C" w:rsidRPr="0096689C" w:rsidRDefault="009A4C7C" w:rsidP="009A4C7C">
      <w:pPr>
        <w:pStyle w:val="PURBody-Indented"/>
        <w:rPr>
          <w:rFonts w:cs="Tahoma"/>
        </w:rPr>
      </w:pPr>
      <w:r>
        <w:rPr>
          <w:rFonts w:cs="Tahoma"/>
        </w:rP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56" w:history="1">
        <w:r>
          <w:rPr>
            <w:rStyle w:val="Hyperlink"/>
            <w:rFonts w:cs="Tahoma"/>
          </w:rPr>
          <w:t>https://mbs.microsoft.com/partnersource/partneressentials/pllp</w:t>
        </w:r>
      </w:hyperlink>
      <w:r>
        <w:rPr>
          <w:rFonts w:cs="Tahoma"/>
        </w:rPr>
        <w:t xml:space="preserve"> ou entre em contato com o Gerente de Conta de Parceiro.</w:t>
      </w:r>
    </w:p>
    <w:p w14:paraId="286DCB9B" w14:textId="77777777" w:rsidR="007B0B99" w:rsidRPr="008F7CB0" w:rsidRDefault="007B0B99" w:rsidP="007B0B99">
      <w:pPr>
        <w:pStyle w:val="PURBlueStrong"/>
        <w:rPr>
          <w:rStyle w:val="PURBlueStrongChar"/>
          <w:smallCaps/>
        </w:rPr>
      </w:pPr>
      <w:r>
        <w:rPr>
          <w:rStyle w:val="PURBlueStrongChar"/>
          <w:smallCaps/>
        </w:rPr>
        <w:t>Direitos de Uso da SAL</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Os usos permitidos sob as SALs diferentes do Microsoft Dynamics AX 2012 R3 estão destacados abaixo:</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SAL de Autoatendimento (SAL Básica):</w:t>
      </w:r>
      <w:r>
        <w:rPr>
          <w:rFonts w:ascii="Arial" w:hAnsi="Arial" w:cs="Arial"/>
          <w:color w:val="404040" w:themeColor="text1" w:themeTint="BF"/>
        </w:rPr>
        <w:t xml:space="preserve"> Concede a um usuário direitos para seu próprio uso e não para nem em nome de outros indivíduos para (i) registrar o tempo resultante exclusivamente para processamento da folha de pagamento, (ii) registrar despesas exclusivamente para reembolso, (iii) gerenciar informações pessoais e (iv) criar requisições e (v) gerenciar orçamentos relacionados a essas atividades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de Tarefa (SAL de Autoatendimento + SAL Aditiva de Tarefa): </w:t>
      </w:r>
      <w:r>
        <w:rPr>
          <w:rFonts w:ascii="Arial" w:hAnsi="Arial" w:cs="Arial"/>
          <w:color w:val="404040" w:themeColor="text1" w:themeTint="BF"/>
        </w:rPr>
        <w:t xml:space="preserve">Concede a um usuário direitos para (i) registrar e aprovar qualquer tipo de informações sobre tempo e despesas, (ii) aprovar faturas, (iii) aprovar todas as transações relacionadas ao Autoatendimento, (iv) operar um Dispositivo de Ponto de Venda ou um Dispositivo para Depósito e (v) operar um Dispositivo do Gerente de Loja.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“Local de Comércio” ou “Loja” significa um local físico (estático ou itinerante) operado por você ao fechar transações de mercadorias ou serviços com os clientes.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“Executar Funções de Armazenamento” significa receber, guardar no depósito, fazer transferências do estoque interno, coletar, embalar e enviar mercadorias além de executar verificações de contagem de estoque no contexto de um sistema de gerenciamento de depósito e publicar o resultado e o consumo de materiais em comparação com ordens de produção quando capturadas como transferências de matéria prima e mercadorias acabadas entre um depósito e uma linha de produção (todos os outros tipos de transações estão excluídos).</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de Ponto de Venda“ significa um dispositivo localizado no local de Comércio, usado por qualquer indivíduo, para a finalidade de concluir a venda de mercadorias ou transações de serviços para um cliente.</w:t>
      </w:r>
    </w:p>
    <w:p w14:paraId="1A6CC9F1" w14:textId="77777777" w:rsidR="00E10DAF" w:rsidRPr="009E4027" w:rsidRDefault="00E10DAF" w:rsidP="00F52082">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do Gerente de Loja” significa um dispositivo localizado no Local de Comércio, usado por qualquer indivíduo, dedicado a executar as seguintes tarefas unicamente para aquele Local de Comércio, (i) gerenciando e reabastecendo o estoque, (ii) comparando os registros de caixa e processando recibos diariamente, (iii) configurando e mantendo opções de menu exibidas pelos Dispositivos ISV, (iv) comprando suprimentos e serviços exigidos para executar as operações de Local de Comércio, (v) gerenciando a equipe de Local de Comércio, (vi) processando relatórios exigidos para analisar e gerenciar resultados do Local de Comércio e (vii) gerenciando dados principais relacionados às operações de Local de Comércio.</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lastRenderedPageBreak/>
        <w:t>“Dispositivo para Depósito” significa um dispositivo exclusivamente dedicado a Executar Funções de Armazenamento. Cada Dispositivo para Depósito (i) não deve ter recursos celulares e (ii) se o dispositivo for portátil, deverá ter um leitor de código de barras integrado.</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Funcional</w:t>
      </w:r>
      <w:r>
        <w:rPr>
          <w:rFonts w:cs="Arial"/>
          <w:b/>
          <w:color w:val="404040" w:themeColor="text1" w:themeTint="BF"/>
        </w:rPr>
        <w:t xml:space="preserve"> (</w:t>
      </w:r>
      <w:r>
        <w:rPr>
          <w:b/>
          <w:color w:val="404040" w:themeColor="text1" w:themeTint="BF"/>
        </w:rPr>
        <w:t>SAL de Tarefa</w:t>
      </w:r>
      <w:r>
        <w:rPr>
          <w:rFonts w:cs="Arial"/>
          <w:b/>
          <w:color w:val="404040" w:themeColor="text1" w:themeTint="BF"/>
          <w:szCs w:val="18"/>
        </w:rPr>
        <w:t xml:space="preserve"> + SAL Aditiva Funcional): </w:t>
      </w:r>
      <w:r>
        <w:rPr>
          <w:rFonts w:cs="Arial"/>
          <w:color w:val="404040" w:themeColor="text1" w:themeTint="BF"/>
          <w:szCs w:val="18"/>
        </w:rPr>
        <w:t>Concede a um usuário direitos de (i) usar os</w:t>
      </w:r>
      <w:r>
        <w:rPr>
          <w:color w:val="404040" w:themeColor="text1" w:themeTint="BF"/>
          <w:szCs w:val="18"/>
        </w:rPr>
        <w:t xml:space="preserve"> ciclos</w:t>
      </w:r>
      <w:r>
        <w:rPr>
          <w:rFonts w:cs="Arial"/>
          <w:color w:val="404040" w:themeColor="text1" w:themeTint="BF"/>
          <w:szCs w:val="18"/>
        </w:rPr>
        <w:t xml:space="preserve"> operacionais estabelecidos e os processos comerciais fornecidos pelo software, (ii) criar e atualizar (a) requisições de cargo ou (b)</w:t>
      </w:r>
      <w:r>
        <w:rPr>
          <w:color w:val="404040" w:themeColor="text1" w:themeTint="BF"/>
          <w:szCs w:val="18"/>
        </w:rPr>
        <w:t xml:space="preserve"> registros de dados principais pertencentes a </w:t>
      </w:r>
      <w:r>
        <w:rPr>
          <w:rFonts w:cs="Arial"/>
          <w:color w:val="404040" w:themeColor="text1" w:themeTint="BF"/>
          <w:szCs w:val="18"/>
        </w:rPr>
        <w:t>candidatos, funcionários, clientes, fornecedores</w:t>
      </w:r>
      <w:r>
        <w:rPr>
          <w:color w:val="404040" w:themeColor="text1" w:themeTint="BF"/>
          <w:szCs w:val="18"/>
        </w:rPr>
        <w:t xml:space="preserve"> ou </w:t>
      </w:r>
      <w:r>
        <w:rPr>
          <w:rFonts w:cs="Arial"/>
          <w:color w:val="404040" w:themeColor="text1" w:themeTint="BF"/>
          <w:szCs w:val="18"/>
        </w:rPr>
        <w:t>catálogos</w:t>
      </w:r>
      <w:r>
        <w:rPr>
          <w:color w:val="404040" w:themeColor="text1" w:themeTint="BF"/>
          <w:szCs w:val="18"/>
        </w:rPr>
        <w:t xml:space="preserve"> de peças</w:t>
      </w:r>
      <w:r>
        <w:rPr>
          <w:rFonts w:ascii="Arial" w:hAnsi="Arial" w:cs="Arial"/>
          <w:color w:val="404040" w:themeColor="text1" w:themeTint="BF"/>
        </w:rPr>
        <w:t>, (iii) aprovar todas</w:t>
      </w:r>
      <w:r>
        <w:rPr>
          <w:rFonts w:ascii="Arial" w:hAnsi="Arial"/>
          <w:color w:val="404040" w:themeColor="text1" w:themeTint="BF"/>
        </w:rPr>
        <w:t xml:space="preserve"> as transações relacionadas à Tarefa </w:t>
      </w:r>
      <w:r>
        <w:rPr>
          <w:rFonts w:ascii="Arial" w:hAnsi="Arial" w:cs="Arial"/>
          <w:color w:val="404040" w:themeColor="text1" w:themeTint="BF"/>
        </w:rPr>
        <w:t>e ao Autoatendimento</w:t>
      </w:r>
      <w:r>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Empresarial (SAL Funcional + SAL Aditiva Empresarial): </w:t>
      </w:r>
      <w:r>
        <w:rPr>
          <w:rFonts w:ascii="Arial" w:hAnsi="Arial" w:cs="Arial"/>
          <w:color w:val="404040" w:themeColor="text1" w:themeTint="BF"/>
        </w:rPr>
        <w:t>Concede a um usuário acesso irrestrito a todas as funcionalidades no software para servidores da solução ERP.</w:t>
      </w:r>
    </w:p>
    <w:p w14:paraId="7DAC55D5" w14:textId="3958194B" w:rsidR="004F54A3" w:rsidRDefault="004F54A3" w:rsidP="00BC060E">
      <w:pPr>
        <w:pStyle w:val="PURBody-Indented"/>
        <w:ind w:left="274"/>
        <w:rPr>
          <w:rFonts w:eastAsia="Calibri" w:cs="Arial"/>
          <w:szCs w:val="18"/>
        </w:rPr>
      </w:pPr>
      <w:r>
        <w:rPr>
          <w:rFonts w:eastAsia="Calibri" w:cs="Arial"/>
          <w:b/>
          <w:szCs w:val="18"/>
        </w:rPr>
        <w:t>SAL de Loja</w:t>
      </w:r>
      <w:r w:rsidRPr="00A53E2F">
        <w:rPr>
          <w:rFonts w:eastAsia="Calibri" w:cs="Arial"/>
          <w:b/>
          <w:bCs/>
          <w:szCs w:val="18"/>
        </w:rPr>
        <w:t xml:space="preserve">: </w:t>
      </w:r>
      <w:r>
        <w:rPr>
          <w:rFonts w:eastAsia="Calibri" w:cs="Arial"/>
          <w:szCs w:val="18"/>
        </w:rPr>
        <w:t>Concede acesso a um usuário ao Servidor da Loja. Um Servidor de Loja é exigido para todas as Lojas ou Locais de Comércio.</w:t>
      </w:r>
    </w:p>
    <w:p w14:paraId="5520281C" w14:textId="0FFE7B91" w:rsidR="007B0B99" w:rsidRPr="009E4027" w:rsidRDefault="007B0B99" w:rsidP="00BC060E">
      <w:pPr>
        <w:pStyle w:val="PURBody-Indented"/>
        <w:ind w:left="274"/>
        <w:contextualSpacing/>
        <w:rPr>
          <w:rFonts w:cs="Arial"/>
        </w:rPr>
      </w:pPr>
      <w:r>
        <w:rPr>
          <w:rFonts w:eastAsia="Calibri" w:cs="Arial"/>
          <w:szCs w:val="18"/>
        </w:rPr>
        <w:t xml:space="preserve">Para uma maior granularidade e compreensão das SALs exigidas, consulte o Guia de Licenciamento do Microsoft Dynamics </w:t>
      </w:r>
      <w:r w:rsidR="00E40471">
        <w:rPr>
          <w:rFonts w:eastAsia="Calibri" w:cs="Arial"/>
          <w:szCs w:val="18"/>
        </w:rPr>
        <w:br/>
      </w:r>
      <w:r>
        <w:rPr>
          <w:rFonts w:eastAsia="Calibri" w:cs="Arial"/>
          <w:szCs w:val="18"/>
        </w:rPr>
        <w:t xml:space="preserve">AX 2012 R3 disponível na página </w:t>
      </w:r>
      <w:hyperlink r:id="rId157" w:history="1">
        <w:r>
          <w:rPr>
            <w:rStyle w:val="Hyperlink"/>
            <w:rFonts w:eastAsia="Calibri" w:cs="Arial"/>
            <w:szCs w:val="18"/>
          </w:rPr>
          <w:t>www.microsoft.com</w:t>
        </w:r>
      </w:hyperlink>
      <w:r>
        <w:rPr>
          <w:rFonts w:eastAsia="Calibri" w:cs="Arial"/>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Termos Complementares de Licença</w:t>
      </w:r>
    </w:p>
    <w:p w14:paraId="02D7C26C" w14:textId="561C4C34" w:rsidR="007B0B99" w:rsidRDefault="007B0B99" w:rsidP="007B0B99">
      <w:pPr>
        <w:pStyle w:val="PURBody-Indented"/>
      </w:pPr>
      <w:r>
        <w:t xml:space="preserve">O uso que você faz dos Componentes de E-commerce, Componentes de Ponto de Venda e atualizações e suplementos semelhantes do Microsoft Dynamics AX 2012 R3 é regido pelos Termos Complementares de Licença que você pode encontrar aqui: </w:t>
      </w:r>
      <w:hyperlink r:id="rId158" w:history="1">
        <w:r>
          <w:rPr>
            <w:rStyle w:val="Hyperlink"/>
          </w:rPr>
          <w:t>http://www.microsoft.com/en-us/dynamics/erp-buy-ax-software.aspx</w:t>
        </w:r>
      </w:hyperlink>
      <w:r>
        <w:t>.</w:t>
      </w:r>
    </w:p>
    <w:p w14:paraId="1F0BAD26" w14:textId="23B6A50D" w:rsidR="00893CE7" w:rsidRDefault="00761BF1"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DFE409B" w14:textId="0CA84668" w:rsidR="002733A7" w:rsidRDefault="002733A7" w:rsidP="002733A7">
      <w:pPr>
        <w:pStyle w:val="PURProductName"/>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8362720"/>
      <w:bookmarkStart w:id="503" w:name="_Toc428362815"/>
      <w:bookmarkStart w:id="504" w:name="_Toc299519125"/>
      <w:bookmarkStart w:id="505" w:name="_Toc299531557"/>
      <w:bookmarkStart w:id="506" w:name="_Toc299531881"/>
      <w:bookmarkStart w:id="507" w:name="_Toc299957164"/>
      <w: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instrText>XE "Microsoft Dynamics C5 2012"</w:instrText>
      </w:r>
      <w:r>
        <w:fldChar w:fldCharType="end"/>
      </w:r>
    </w:p>
    <w:p w14:paraId="3E013DD2" w14:textId="77777777" w:rsidR="002733A7" w:rsidRDefault="002733A7" w:rsidP="002733A7">
      <w:pPr>
        <w:pStyle w:val="PURLicenseTerm"/>
      </w:pPr>
      <w:r>
        <w:t>Os termos de licença que se aplicam ao seu uso deste produto são os Termos Universais de Licença, os Termos Gerais de Licença deste Modelo de Licenciamento e os termos de licença específicos ao produto a seguir.</w:t>
      </w:r>
    </w:p>
    <w:p w14:paraId="50AD6E04" w14:textId="34729CF5" w:rsidR="002733A7" w:rsidRPr="003D33E5" w:rsidRDefault="003D33E5" w:rsidP="002733A7">
      <w:pPr>
        <w:pStyle w:val="PURBody"/>
        <w:rPr>
          <w:b/>
        </w:rPr>
      </w:pPr>
      <w:r>
        <w:rPr>
          <w:b/>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4ECFA865" w:rsidR="002733A7" w:rsidRPr="003667B6" w:rsidRDefault="002733A7" w:rsidP="005F6596">
            <w:pPr>
              <w:pStyle w:val="PURLMSH"/>
            </w:pPr>
            <w:r>
              <w:t xml:space="preserve">Seção Aplicável de Termos Gerais da SAL: </w:t>
            </w:r>
            <w:hyperlink w:anchor="SALTerms_Server" w:history="1">
              <w:r>
                <w:rPr>
                  <w:rStyle w:val="Hyperlink"/>
                </w:rPr>
                <w:t>Software para Servidores</w:t>
              </w:r>
            </w:hyperlink>
          </w:p>
        </w:tc>
        <w:tc>
          <w:tcPr>
            <w:tcW w:w="2443" w:type="pct"/>
          </w:tcPr>
          <w:p w14:paraId="626E33EB" w14:textId="77777777" w:rsidR="002733A7" w:rsidRDefault="002733A7" w:rsidP="005F6596">
            <w:pPr>
              <w:pStyle w:val="PURLMSH"/>
            </w:pPr>
            <w:r>
              <w:t xml:space="preserve">Consulte Notificações Aplicáveis: </w:t>
            </w:r>
            <w:r>
              <w:rPr>
                <w:b/>
              </w:rPr>
              <w:t>Não</w:t>
            </w:r>
          </w:p>
        </w:tc>
      </w:tr>
      <w:tr w:rsidR="002733A7" w14:paraId="21C48371" w14:textId="77777777" w:rsidTr="005F6596">
        <w:tc>
          <w:tcPr>
            <w:tcW w:w="2555" w:type="pct"/>
          </w:tcPr>
          <w:p w14:paraId="4F2CE210" w14:textId="02FBF357" w:rsidR="002733A7" w:rsidRPr="00250A5F" w:rsidRDefault="006B55FB" w:rsidP="005F6596">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3" w:type="pct"/>
          </w:tcPr>
          <w:p w14:paraId="07E971EF" w14:textId="0E73A7CA" w:rsidR="002733A7" w:rsidRDefault="003B0799" w:rsidP="005F6596">
            <w:pPr>
              <w:pStyle w:val="PURLMSH"/>
            </w:pPr>
            <w:r>
              <w:t xml:space="preserve">Qualificado para Serviços de Software em Servidores de Prestadores do Data Center: </w:t>
            </w:r>
            <w:r>
              <w:rPr>
                <w:b/>
              </w:rPr>
              <w:t>Sim</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733A7" w:rsidRPr="00E51392" w14:paraId="1515EC32" w14:textId="77777777" w:rsidTr="005F6596">
        <w:tc>
          <w:tcPr>
            <w:tcW w:w="5000" w:type="pct"/>
            <w:gridSpan w:val="2"/>
          </w:tcPr>
          <w:p w14:paraId="0CD94499" w14:textId="77777777" w:rsidR="002733A7" w:rsidRDefault="002733A7" w:rsidP="005F6596">
            <w:pPr>
              <w:pStyle w:val="PURBody"/>
            </w:pPr>
            <w:r>
              <w:rPr>
                <w:b/>
              </w:rPr>
              <w:t>Você precisa de:</w:t>
            </w:r>
          </w:p>
          <w:p w14:paraId="0629464D" w14:textId="77777777" w:rsidR="002733A7" w:rsidRPr="000A3567" w:rsidRDefault="002733A7" w:rsidP="00E82B58">
            <w:pPr>
              <w:pStyle w:val="PURBullet-Indented"/>
            </w:pPr>
            <w:r>
              <w:t xml:space="preserve">SAL do Dynamics C5 2012 Basic </w:t>
            </w:r>
            <w:r>
              <w:rPr>
                <w:b/>
              </w:rPr>
              <w:t>ou</w:t>
            </w:r>
          </w:p>
          <w:p w14:paraId="787AAB98" w14:textId="77777777" w:rsidR="002733A7" w:rsidRPr="00F74509" w:rsidRDefault="002733A7" w:rsidP="00E82B58">
            <w:pPr>
              <w:pStyle w:val="PURBullet-Indented"/>
              <w:rPr>
                <w:lang w:val="en-US"/>
              </w:rPr>
            </w:pPr>
            <w:r w:rsidRPr="00F74509">
              <w:rPr>
                <w:lang w:val="en-US"/>
              </w:rPr>
              <w:t>SAL do Dynamics C5 2012 Advanced</w:t>
            </w:r>
          </w:p>
        </w:tc>
      </w:tr>
    </w:tbl>
    <w:p w14:paraId="0512E4F4" w14:textId="77777777" w:rsidR="002733A7" w:rsidRDefault="002733A7" w:rsidP="002733A7">
      <w:pPr>
        <w:pStyle w:val="PURADDITIONALTERMSHEADERMB"/>
      </w:pPr>
      <w:r>
        <w:t>Termos Adicionais:</w:t>
      </w:r>
    </w:p>
    <w:p w14:paraId="40E60D41" w14:textId="77777777" w:rsidR="002733A7" w:rsidRDefault="002733A7" w:rsidP="002733A7">
      <w:pPr>
        <w:pStyle w:val="PURBody-Indented"/>
        <w:rPr>
          <w:iCs/>
          <w:szCs w:val="18"/>
        </w:rPr>
      </w:pPr>
      <w:r>
        <w:rPr>
          <w:iCs/>
          <w:szCs w:val="18"/>
        </w:rPr>
        <w:t>O C5 2012 possui somente SALs de usuário.</w:t>
      </w:r>
    </w:p>
    <w:p w14:paraId="664E65F8" w14:textId="77777777" w:rsidR="002A34F3" w:rsidRDefault="002A34F3" w:rsidP="006F073B">
      <w:pPr>
        <w:pStyle w:val="PURBlueStrong"/>
        <w:keepNext w:val="0"/>
        <w:keepLines w:val="0"/>
        <w:rPr>
          <w:rStyle w:val="PURBlueStrongChar"/>
          <w:smallCaps/>
        </w:rPr>
      </w:pPr>
      <w:r>
        <w:rPr>
          <w:rStyle w:val="PURBlueStrongChar"/>
          <w:smallCaps/>
        </w:rPr>
        <w:t>Direitos de Downgrade</w:t>
      </w:r>
    </w:p>
    <w:p w14:paraId="68AAD1A1" w14:textId="31B26EF3" w:rsidR="002A34F3" w:rsidRPr="002A34F3" w:rsidRDefault="002A34F3" w:rsidP="006F073B">
      <w:pPr>
        <w:pStyle w:val="PURBlueStrong"/>
        <w:keepNext w:val="0"/>
        <w:keepLines w:val="0"/>
        <w:rPr>
          <w:smallCaps w:val="0"/>
          <w:color w:val="404040" w:themeColor="text1" w:themeTint="BF"/>
          <w:spacing w:val="0"/>
        </w:rPr>
      </w:pPr>
      <w:r>
        <w:rPr>
          <w:smallCaps w:val="0"/>
          <w:color w:val="404040" w:themeColor="text1" w:themeTint="BF"/>
        </w:rPr>
        <w:t xml:space="preserve">Você só pode usar a versão do software imediatamente antes da versão atual, conforme permitido de acordo com os “Direitos de Uso </w:t>
      </w:r>
      <w:r w:rsidR="00A53E2F">
        <w:rPr>
          <w:smallCaps w:val="0"/>
          <w:color w:val="404040" w:themeColor="text1" w:themeTint="BF"/>
        </w:rPr>
        <w:br/>
      </w:r>
      <w:r>
        <w:rPr>
          <w:smallCaps w:val="0"/>
          <w:color w:val="404040" w:themeColor="text1" w:themeTint="BF"/>
        </w:rPr>
        <w:t>de Outras Versões” nos Termos Universais de Licença deste documento.</w:t>
      </w:r>
    </w:p>
    <w:p w14:paraId="54973B52" w14:textId="77777777" w:rsidR="002733A7" w:rsidRPr="009E3C3B" w:rsidRDefault="002733A7" w:rsidP="006F073B">
      <w:pPr>
        <w:pStyle w:val="PURBlueStrong"/>
        <w:keepNext w:val="0"/>
        <w:keepLines w:val="0"/>
      </w:pPr>
      <w:r>
        <w:t>Edições de SAL</w:t>
      </w:r>
    </w:p>
    <w:p w14:paraId="48CBA848" w14:textId="77777777" w:rsidR="002733A7" w:rsidRDefault="002733A7" w:rsidP="006F073B">
      <w:pPr>
        <w:pStyle w:val="PURBody-Indented"/>
      </w:pPr>
      <w:r>
        <w:t>Você deve escolher entre duas edições de SAL do Microsoft Dynamics. Sua escolha da edição de SAL vale para todas as SALs.</w:t>
      </w:r>
    </w:p>
    <w:p w14:paraId="4803B6C9" w14:textId="77777777" w:rsidR="002733A7" w:rsidRDefault="002733A7" w:rsidP="006F073B">
      <w:pPr>
        <w:pStyle w:val="PURBody-Indented"/>
      </w:pPr>
      <w:r>
        <w:t>As edições de SAL de usuário disponíveis para Microsoft Dynamics C5 2012</w:t>
      </w:r>
      <w:r>
        <w:rPr>
          <w:bCs/>
        </w:rPr>
        <w:t xml:space="preserve"> </w:t>
      </w:r>
      <w:r>
        <w:t>são:</w:t>
      </w:r>
    </w:p>
    <w:p w14:paraId="518814AF" w14:textId="281027C1" w:rsidR="002733A7" w:rsidRDefault="002733A7" w:rsidP="00E82B58">
      <w:pPr>
        <w:pStyle w:val="PURBullet-Indented"/>
      </w:pPr>
      <w:r>
        <w:t>SAL do Microsoft Dynamics C5 2012 Basic</w:t>
      </w:r>
    </w:p>
    <w:p w14:paraId="6C8E6B57" w14:textId="67E9FCDC" w:rsidR="002733A7" w:rsidRPr="009E3C3B" w:rsidRDefault="002733A7" w:rsidP="00E82B58">
      <w:pPr>
        <w:pStyle w:val="PURBullet-Indented"/>
      </w:pPr>
      <w:r>
        <w:t>SAL do Microsoft Dynamics C5 2012 Advanced</w:t>
      </w:r>
    </w:p>
    <w:p w14:paraId="4A142379" w14:textId="77777777" w:rsidR="00543C9A" w:rsidRPr="00543C9A" w:rsidRDefault="00543C9A" w:rsidP="00543C9A">
      <w:pPr>
        <w:pStyle w:val="PURBlueStrong"/>
      </w:pPr>
      <w:r>
        <w:t>Nenhuma SAL Exigida</w:t>
      </w:r>
    </w:p>
    <w:p w14:paraId="01A1B9FE" w14:textId="25573120" w:rsidR="00543C9A" w:rsidRPr="009E3C3B" w:rsidRDefault="00543C9A" w:rsidP="00543C9A">
      <w:pPr>
        <w:pStyle w:val="PURBullet"/>
        <w:numPr>
          <w:ilvl w:val="0"/>
          <w:numId w:val="0"/>
        </w:numPr>
        <w:ind w:left="274"/>
        <w:rPr>
          <w:lang w:eastAsia="zh-CN"/>
        </w:rPr>
      </w:pPr>
      <w:r>
        <w:t xml:space="preserve">Não é necessário adquirir e atribuir uma SAL aos usuários empregados por terceiros que acessam o Microsoft Dynamics C5 2012 unicamente para prestar serviços de contabilidade ou de escrituração contábil complementares relacionados ao processo </w:t>
      </w:r>
      <w:r w:rsidR="00A53E2F">
        <w:br/>
      </w:r>
      <w:r>
        <w:t>de auditoria.</w:t>
      </w:r>
    </w:p>
    <w:p w14:paraId="5BE0BCB8" w14:textId="236272EE" w:rsidR="002733A7"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7B4D42E" w14:textId="319AD5D2" w:rsidR="009A4C7C" w:rsidRDefault="009A4C7C" w:rsidP="009A4C7C">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8362721"/>
      <w:bookmarkStart w:id="521" w:name="_Toc428362816"/>
      <w:r>
        <w:lastRenderedPageBreak/>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instrText>XE "Microsoft Dynamics CRM 2015 Service Provider"</w:instrText>
      </w:r>
      <w:r>
        <w:fldChar w:fldCharType="end"/>
      </w:r>
    </w:p>
    <w:p w14:paraId="4F3CD3C8"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23A3B50F"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44" w:type="pct"/>
            <w:tcBorders>
              <w:top w:val="single" w:sz="4" w:space="0" w:color="auto"/>
              <w:bottom w:val="nil"/>
            </w:tcBorders>
          </w:tcPr>
          <w:p w14:paraId="63A1896E" w14:textId="467FA1DE" w:rsidR="00831C1F" w:rsidRDefault="004F154D" w:rsidP="0026184E">
            <w:pPr>
              <w:pStyle w:val="PURLMSH"/>
            </w:pPr>
            <w:r>
              <w:t>Consulte Notificações Aplicáveis:</w:t>
            </w:r>
            <w:r>
              <w:rPr>
                <w:b/>
              </w:rPr>
              <w:t xml:space="preserve"> Transferência de Dados, Bing Maps, Yammer</w:t>
            </w:r>
            <w:r>
              <w:t xml:space="preserve"> </w:t>
            </w:r>
            <w:r>
              <w:rPr>
                <w:i/>
              </w:rPr>
              <w:t xml:space="preserve">(consulte o </w:t>
            </w:r>
            <w:hyperlink w:anchor="Appendix2" w:history="1">
              <w:r>
                <w:rPr>
                  <w:rStyle w:val="Hyperlink"/>
                  <w:i/>
                </w:rPr>
                <w:t>Apêndice 2</w:t>
              </w:r>
            </w:hyperlink>
            <w:r>
              <w:rPr>
                <w:i/>
              </w:rPr>
              <w:t>)</w:t>
            </w:r>
          </w:p>
        </w:tc>
      </w:tr>
      <w:tr w:rsidR="009A4C7C" w14:paraId="4E068BBE" w14:textId="77777777" w:rsidTr="0015145F">
        <w:tc>
          <w:tcPr>
            <w:tcW w:w="2554" w:type="pct"/>
            <w:tcBorders>
              <w:top w:val="nil"/>
            </w:tcBorders>
          </w:tcPr>
          <w:p w14:paraId="07DA3D8E" w14:textId="3CE6D42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4" w:type="pct"/>
            <w:tcBorders>
              <w:top w:val="nil"/>
            </w:tcBorders>
          </w:tcPr>
          <w:p w14:paraId="5A7823E9" w14:textId="05F8B0FA" w:rsidR="009A4C7C" w:rsidRDefault="003B0799" w:rsidP="009A4C7C">
            <w:pPr>
              <w:pStyle w:val="PURLMSH"/>
            </w:pPr>
            <w:r>
              <w:t xml:space="preserve">Qualificado para Serviços de Software em Servidores de Prestadores do Data Center: </w:t>
            </w:r>
            <w:r>
              <w:rPr>
                <w:b/>
              </w:rPr>
              <w:t>Sim</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Você precisa de:</w:t>
            </w:r>
          </w:p>
          <w:p w14:paraId="5B2A51BF" w14:textId="1C0997B5" w:rsidR="009A4C7C" w:rsidRDefault="009A4C7C" w:rsidP="00E82B58">
            <w:pPr>
              <w:pStyle w:val="PURBullet-Indented"/>
            </w:pPr>
            <w:r>
              <w:t xml:space="preserve">SAL do Microsoft Dynamics CRM 2015 Essential </w:t>
            </w:r>
            <w:r>
              <w:rPr>
                <w:b/>
              </w:rPr>
              <w:t>ou</w:t>
            </w:r>
          </w:p>
          <w:p w14:paraId="4DECFC0D" w14:textId="370DB9FF" w:rsidR="00F5704B" w:rsidRDefault="009A4C7C" w:rsidP="00E82B58">
            <w:pPr>
              <w:pStyle w:val="PURBullet-Indented"/>
            </w:pPr>
            <w:r>
              <w:t xml:space="preserve">SAL do Microsoft Dynamics CRM 2015 Basic </w:t>
            </w:r>
            <w:r>
              <w:rPr>
                <w:b/>
              </w:rPr>
              <w:t>ou</w:t>
            </w:r>
          </w:p>
          <w:p w14:paraId="018EE149" w14:textId="24A52ACE" w:rsidR="009A4C7C" w:rsidRPr="000A3567" w:rsidRDefault="00F5704B" w:rsidP="006061D8">
            <w:pPr>
              <w:pStyle w:val="PURBullet-Indented"/>
            </w:pPr>
            <w:r>
              <w:t>SAL do Microsoft Dynamics CRM 2015 Professional</w:t>
            </w:r>
          </w:p>
        </w:tc>
      </w:tr>
    </w:tbl>
    <w:p w14:paraId="081ED5A2" w14:textId="77777777" w:rsidR="009A4C7C" w:rsidRDefault="009A4C7C" w:rsidP="0085206E">
      <w:pPr>
        <w:pStyle w:val="PURADDITIONALTERMSHEADERMB"/>
      </w:pPr>
      <w:r>
        <w:t>Termos Adicionais:</w:t>
      </w:r>
    </w:p>
    <w:p w14:paraId="35BF8FF7" w14:textId="77777777" w:rsidR="002A34F3" w:rsidRDefault="002A34F3" w:rsidP="002A34F3">
      <w:pPr>
        <w:pStyle w:val="PURBlueStrong"/>
        <w:rPr>
          <w:rStyle w:val="PURBlueStrongChar"/>
          <w:smallCaps/>
        </w:rPr>
      </w:pPr>
      <w:r>
        <w:rPr>
          <w:rStyle w:val="PURBlueStrongChar"/>
          <w:smallCaps/>
        </w:rPr>
        <w:t>Direitos de Downgrade</w:t>
      </w:r>
    </w:p>
    <w:p w14:paraId="1102D093" w14:textId="2414D39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21F668D1" w14:textId="7DFDEA95" w:rsidR="009A4C7C" w:rsidRPr="008D5AC9" w:rsidRDefault="009A4C7C" w:rsidP="009A4C7C">
      <w:pPr>
        <w:pStyle w:val="PURBody-Indented"/>
      </w:pPr>
      <w:r>
        <w:t>Você não precisa de uma SAL para usuários externos que acessam o Microsoft Dynamics CRM 2015 por meio de qualquer aplicativo/interface gráfica de usuário (GUI) que não sejam clientes do Microsoft Dynamics CRM 2015. Os usuários externos são os usuários que não são (i) um cliente nem funcionários de um cliente ou das afiliadas de um cliente nem (ii) um cliente nem agentes ou contratados trabalhando internamente em um cliente ou em afiliadas de um cliente.</w:t>
      </w:r>
    </w:p>
    <w:p w14:paraId="051FDFEA" w14:textId="2ECD7DE2" w:rsidR="000944DC" w:rsidRDefault="009A4C7C" w:rsidP="009A4C7C">
      <w:pPr>
        <w:pStyle w:val="PURBody-Indented"/>
      </w:pPr>
      <w:r>
        <w:rPr>
          <w:b/>
        </w:rPr>
        <w:t>SAL do Microsoft Dynamics CRM 2015 Essential:</w:t>
      </w:r>
      <w:r>
        <w:t xml:space="preserve"> </w:t>
      </w:r>
      <w:r>
        <w:rPr>
          <w:rFonts w:eastAsia="MS PGothic" w:cs="Arial"/>
          <w:iCs/>
          <w:color w:val="000000"/>
          <w:szCs w:val="18"/>
        </w:rPr>
        <w:t>P</w:t>
      </w:r>
      <w:r>
        <w:rPr>
          <w:rFonts w:cs="Arial"/>
          <w:szCs w:val="18"/>
        </w:rPr>
        <w:t>ermite o acesso de uso Essencial para o Microsoft Dynamics CRM 2015 Service Provider.</w:t>
      </w:r>
    </w:p>
    <w:p w14:paraId="32DDBA26" w14:textId="21837445" w:rsidR="009A4C7C" w:rsidRPr="00A748AB" w:rsidRDefault="009A4C7C" w:rsidP="009A4C7C">
      <w:pPr>
        <w:pStyle w:val="PURBody-Indented"/>
        <w:rPr>
          <w:rFonts w:cs="Arial"/>
        </w:rPr>
      </w:pPr>
      <w:r>
        <w:rPr>
          <w:b/>
        </w:rPr>
        <w:t>SAL do Microsoft Dynamics CRM 2015 Basic:</w:t>
      </w:r>
      <w:r>
        <w:t xml:space="preserve"> </w:t>
      </w:r>
      <w:r>
        <w:rPr>
          <w:rFonts w:eastAsia="MS PGothic" w:cs="Arial"/>
          <w:iCs/>
        </w:rPr>
        <w:t>Permite o acesso de uso Básico para o Microsoft Dynamics CRM 2015 Service Provider.</w:t>
      </w:r>
    </w:p>
    <w:p w14:paraId="38DB072E" w14:textId="47DBF066" w:rsidR="00366E49" w:rsidRPr="00D458E7" w:rsidRDefault="00F5704B" w:rsidP="00366E49">
      <w:pPr>
        <w:pStyle w:val="PURBody-Indented"/>
        <w:rPr>
          <w:rFonts w:cs="Arial"/>
        </w:rPr>
      </w:pPr>
      <w:r>
        <w:rPr>
          <w:b/>
        </w:rPr>
        <w:t>SAL do Microsoft Dynamics CRM 2015 Professional:</w:t>
      </w:r>
      <w:r>
        <w:t xml:space="preserve"> Permite o acesso e uso Profissional ao Microsoft Dynamics CRM 2015 Service Provider e o direito de instalar e usar o Unified Service Desk (USD). O direito de usar o USD é limitado aos usuários aos quais as SALs foram atribuídas.</w:t>
      </w:r>
    </w:p>
    <w:p w14:paraId="7F3B08BC" w14:textId="31EB86FC" w:rsidR="00893CE7" w:rsidRPr="008D5AC9" w:rsidRDefault="00761BF1"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6CB18B3" w14:textId="6F1EC79E" w:rsidR="009A4C7C" w:rsidRDefault="009A4C7C" w:rsidP="009A4C7C">
      <w:pPr>
        <w:pStyle w:val="PURProductName"/>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8362722"/>
      <w:bookmarkStart w:id="539" w:name="_Toc428362817"/>
      <w:r>
        <w:t xml:space="preserve">Microsoft Dynamics GP </w:t>
      </w:r>
      <w:bookmarkEnd w:id="522"/>
      <w:bookmarkEnd w:id="523"/>
      <w:bookmarkEnd w:id="524"/>
      <w:bookmarkEnd w:id="525"/>
      <w:r>
        <w:t>201</w:t>
      </w:r>
      <w:bookmarkEnd w:id="526"/>
      <w:bookmarkEnd w:id="527"/>
      <w:bookmarkEnd w:id="528"/>
      <w:bookmarkEnd w:id="529"/>
      <w:bookmarkEnd w:id="530"/>
      <w:bookmarkEnd w:id="531"/>
      <w:bookmarkEnd w:id="532"/>
      <w:bookmarkEnd w:id="533"/>
      <w:bookmarkEnd w:id="534"/>
      <w:bookmarkEnd w:id="535"/>
      <w:bookmarkEnd w:id="536"/>
      <w:bookmarkEnd w:id="537"/>
      <w:r>
        <w:t>5</w:t>
      </w:r>
      <w:r w:rsidR="002D3387">
        <w:t xml:space="preserve"> R2</w:t>
      </w:r>
      <w:bookmarkEnd w:id="538"/>
      <w:bookmarkEnd w:id="539"/>
      <w:r>
        <w:fldChar w:fldCharType="begin"/>
      </w:r>
      <w:r>
        <w:instrText>XE "Microsoft Dynamics GP 2015</w:instrText>
      </w:r>
      <w:r w:rsidR="002D3387">
        <w:instrText xml:space="preserve"> R2</w:instrText>
      </w:r>
      <w:r>
        <w:instrText>"</w:instrText>
      </w:r>
      <w:r>
        <w:fldChar w:fldCharType="end"/>
      </w:r>
    </w:p>
    <w:p w14:paraId="087F3D02"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Consulte Notificações Aplicáveis: </w:t>
            </w:r>
            <w:r>
              <w:rPr>
                <w:b/>
              </w:rPr>
              <w:t>Não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êndice1" w:history="1">
              <w:r>
                <w:rPr>
                  <w:rStyle w:val="Hyperlink"/>
                  <w:i/>
                </w:rPr>
                <w:t>Apêndice 1</w:t>
              </w:r>
            </w:hyperlink>
            <w:r>
              <w:rPr>
                <w:i/>
              </w:rPr>
              <w:t>)</w:t>
            </w:r>
          </w:p>
        </w:tc>
        <w:tc>
          <w:tcPr>
            <w:tcW w:w="2401" w:type="pct"/>
            <w:tcBorders>
              <w:top w:val="nil"/>
            </w:tcBorders>
          </w:tcPr>
          <w:p w14:paraId="41C0544D" w14:textId="30AA09F7" w:rsidR="009A4C7C" w:rsidRDefault="003B0799" w:rsidP="008B4AAF">
            <w:pPr>
              <w:pStyle w:val="PURLMSH"/>
              <w:ind w:left="-48"/>
            </w:pPr>
            <w:r>
              <w:t xml:space="preserve">Qualificado para Serviços de Software em Servidores de Prestadores do Data Center: </w:t>
            </w:r>
            <w:r>
              <w:rPr>
                <w:b/>
              </w:rPr>
              <w:t>Sim</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6F073B">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6F073B">
            <w:pPr>
              <w:pStyle w:val="PURBody"/>
              <w:keepNext/>
              <w:keepLines/>
              <w:rPr>
                <w:b/>
              </w:rPr>
            </w:pPr>
            <w:r>
              <w:rPr>
                <w:b/>
              </w:rPr>
              <w:t>Você precisa de:</w:t>
            </w:r>
          </w:p>
          <w:p w14:paraId="5B45350F" w14:textId="0ADCE712" w:rsidR="0096689C" w:rsidRPr="006659BE" w:rsidRDefault="0096689C" w:rsidP="006F073B">
            <w:pPr>
              <w:pStyle w:val="PURBullet-Indented"/>
              <w:keepNext/>
              <w:keepLines/>
              <w:ind w:left="491" w:hanging="270"/>
            </w:pPr>
            <w:r>
              <w:t>SAL de Usuário Integral do Dynamics GP 2015</w:t>
            </w:r>
            <w:r w:rsidR="002D3387">
              <w:t xml:space="preserve"> R2</w:t>
            </w:r>
            <w:r>
              <w:t xml:space="preserve"> </w:t>
            </w:r>
            <w:r>
              <w:rPr>
                <w:b/>
              </w:rPr>
              <w:t>ou</w:t>
            </w:r>
          </w:p>
          <w:p w14:paraId="1E12F8E4" w14:textId="57995BF4" w:rsidR="006659BE" w:rsidRPr="000A3567" w:rsidRDefault="006659BE" w:rsidP="006F073B">
            <w:pPr>
              <w:pStyle w:val="PURBullet-Indented"/>
              <w:keepNext/>
              <w:keepLines/>
              <w:ind w:left="491" w:hanging="270"/>
            </w:pPr>
            <w:r>
              <w:t>SAL de Usuário do Dynamics GP 2015</w:t>
            </w:r>
            <w:r w:rsidR="002D3387">
              <w:t xml:space="preserve"> R2</w:t>
            </w:r>
            <w:r>
              <w:t xml:space="preserve"> Standard</w:t>
            </w:r>
            <w:r w:rsidR="00F74509">
              <w:t xml:space="preserve"> </w:t>
            </w:r>
            <w:r>
              <w:rPr>
                <w:b/>
              </w:rPr>
              <w:t>e, opcionalmente</w:t>
            </w:r>
          </w:p>
          <w:p w14:paraId="72A83BEE" w14:textId="3169853F" w:rsidR="0096689C" w:rsidRPr="000A3567" w:rsidRDefault="0096689C" w:rsidP="006F073B">
            <w:pPr>
              <w:pStyle w:val="PURBullet-Indented"/>
              <w:keepNext/>
              <w:keepLines/>
              <w:ind w:left="491" w:hanging="270"/>
            </w:pPr>
            <w:r>
              <w:t>SAL de Usuário Limitado do Dynamics GP 2015</w:t>
            </w:r>
            <w:r w:rsidR="002D3387">
              <w:t xml:space="preserve"> R2</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Termos Adicionais:</w:t>
      </w:r>
    </w:p>
    <w:p w14:paraId="7F4D3DB1" w14:textId="77777777" w:rsidR="002A34F3" w:rsidRDefault="002A34F3" w:rsidP="002A34F3">
      <w:pPr>
        <w:pStyle w:val="PURBlueStrong"/>
        <w:rPr>
          <w:rStyle w:val="PURBlueStrongChar"/>
          <w:smallCaps/>
        </w:rPr>
      </w:pPr>
      <w:r>
        <w:rPr>
          <w:rStyle w:val="PURBlueStrongChar"/>
          <w:smallCaps/>
        </w:rPr>
        <w:t>Direitos de Downgrade</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rPr>
        <w:t>Apesar dos “Direitos de Uso de Outras Versões” nos Termos Universais de Licença, você só poderá usar o Microsoft Dynamics GP 2013 ou Microsoft GP 2013 R2 em vez da versão licenciada.</w:t>
      </w:r>
    </w:p>
    <w:p w14:paraId="119DC71C" w14:textId="24E1628C" w:rsidR="0096689C" w:rsidRPr="0096689C" w:rsidRDefault="0096689C" w:rsidP="0096689C">
      <w:pPr>
        <w:pStyle w:val="PURBlueStrong"/>
      </w:pPr>
      <w:r>
        <w:t>Tipos de SAL</w:t>
      </w:r>
    </w:p>
    <w:p w14:paraId="6CEC3B5C" w14:textId="72BC7009" w:rsidR="0096689C" w:rsidRDefault="0096689C" w:rsidP="000C3222">
      <w:pPr>
        <w:pStyle w:val="PURBody-Indented"/>
        <w:spacing w:line="240" w:lineRule="exact"/>
        <w:contextualSpacing/>
        <w:rPr>
          <w:szCs w:val="18"/>
        </w:rPr>
      </w:pPr>
      <w:r>
        <w:rPr>
          <w:iCs/>
          <w:szCs w:val="18"/>
        </w:rPr>
        <w:t>Existem três tipos de SALs</w:t>
      </w:r>
      <w:r>
        <w:t xml:space="preserve">. </w:t>
      </w:r>
    </w:p>
    <w:p w14:paraId="3DAE2F7C" w14:textId="77777777" w:rsidR="0096689C" w:rsidRPr="006659BE" w:rsidRDefault="0096689C" w:rsidP="0026184E">
      <w:pPr>
        <w:pStyle w:val="PURBullet-Indented"/>
        <w:rPr>
          <w:rFonts w:cs="Arial"/>
        </w:rPr>
      </w:pPr>
      <w:r>
        <w:rPr>
          <w:rFonts w:cs="Arial"/>
          <w:b/>
        </w:rPr>
        <w:lastRenderedPageBreak/>
        <w:t>Usuário Integral:</w:t>
      </w:r>
      <w:r>
        <w:rPr>
          <w:rFonts w:cs="Arial"/>
        </w:rPr>
        <w:t xml:space="preserve"> um tipo de licença que permite que </w:t>
      </w:r>
      <w:r>
        <w:t>o usuário a quem é atribuído</w:t>
      </w:r>
      <w:r>
        <w:rPr>
          <w:rFonts w:cs="Arial"/>
        </w:rPr>
        <w:t xml:space="preserve"> acesso direto ou indireto por qualquer meio </w:t>
      </w:r>
      <w:r>
        <w:t>a todas as funcionalidades no software para servidores pela solução ERP. "Solução ERP" significa os componentes do software que controlam os usuários e as unidades de relatório financeiro.</w:t>
      </w:r>
    </w:p>
    <w:p w14:paraId="6C0167C4" w14:textId="3829810D" w:rsidR="006659BE" w:rsidRPr="00A748AB" w:rsidRDefault="006659BE" w:rsidP="0026184E">
      <w:pPr>
        <w:pStyle w:val="PURBullet-Indented"/>
        <w:rPr>
          <w:rFonts w:cs="Arial"/>
        </w:rPr>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GP 2015</w:t>
      </w:r>
      <w:r w:rsidR="002D3387">
        <w:t xml:space="preserve"> R2</w:t>
      </w:r>
      <w:r>
        <w:t xml:space="preserve"> de janeiro de 2015 localizado em (</w:t>
      </w:r>
      <w:hyperlink r:id="rId159" w:history="1">
        <w:r>
          <w:rPr>
            <w:rStyle w:val="Hyperlink"/>
          </w:rPr>
          <w:t>http://go.microsoft.com/fwlink/?LinkId=324885</w:t>
        </w:r>
      </w:hyperlink>
      <w:r>
        <w:t>).</w:t>
      </w:r>
    </w:p>
    <w:p w14:paraId="5E6073A6" w14:textId="77777777" w:rsidR="0096689C" w:rsidRDefault="0096689C" w:rsidP="0026184E">
      <w:pPr>
        <w:pStyle w:val="PURBullet-Indented"/>
      </w:pPr>
      <w:r>
        <w:rPr>
          <w:b/>
        </w:rPr>
        <w:t>Usuário Limitado:</w:t>
      </w:r>
      <w:r>
        <w:t xml:space="preserve"> um tipo de licença que permite que o usuário a quem é atribuído acesso direto ou indireto por qualquer meio à Solução ERP para fins de completar apenas as tarefas descritas a seguir. </w:t>
      </w:r>
    </w:p>
    <w:p w14:paraId="35418BB6" w14:textId="5CD321A9" w:rsidR="0096689C" w:rsidRDefault="0096689C" w:rsidP="0026184E">
      <w:pPr>
        <w:pStyle w:val="PURBullet"/>
        <w:numPr>
          <w:ilvl w:val="0"/>
          <w:numId w:val="0"/>
        </w:numPr>
        <w:ind w:left="720" w:hanging="270"/>
      </w:pPr>
      <w:r>
        <w:t xml:space="preserve">(i) Acesso de “Leitura” a dados contidos na Solução ERP ou </w:t>
      </w:r>
    </w:p>
    <w:p w14:paraId="35A910B0" w14:textId="5FED0FE3" w:rsidR="00D57345" w:rsidRDefault="0096689C" w:rsidP="0026184E">
      <w:pPr>
        <w:pStyle w:val="PURBullet"/>
        <w:numPr>
          <w:ilvl w:val="0"/>
          <w:numId w:val="0"/>
        </w:numPr>
        <w:ind w:left="720" w:hanging="270"/>
      </w:pPr>
      <w:r>
        <w:t>(ii) Acesso a três IDs de função de segurança predefinidas, “ESS Employee”, “ESS PTE Employee” e “ESS Purchase Requester” para a finalidade de inserir e recuperar dados personalizados para aquele usuário ou</w:t>
      </w:r>
    </w:p>
    <w:p w14:paraId="2E9987E1" w14:textId="5D970C2D" w:rsidR="0096689C" w:rsidRDefault="00D57345" w:rsidP="0026184E">
      <w:pPr>
        <w:pStyle w:val="PURBullet"/>
        <w:numPr>
          <w:ilvl w:val="0"/>
          <w:numId w:val="0"/>
        </w:numPr>
        <w:ind w:left="720" w:hanging="270"/>
      </w:pPr>
      <w:r>
        <w:t>(iii) Acesso de “Gravação” por meio da funcionalidade de horas e despesa ou</w:t>
      </w:r>
    </w:p>
    <w:p w14:paraId="30229F4F" w14:textId="5FAA4FFB" w:rsidR="00D57345" w:rsidRDefault="0096689C" w:rsidP="0026184E">
      <w:pPr>
        <w:pStyle w:val="PURBullet"/>
        <w:numPr>
          <w:ilvl w:val="0"/>
          <w:numId w:val="0"/>
        </w:numPr>
        <w:ind w:left="720" w:hanging="270"/>
      </w:pPr>
      <w:r>
        <w:t>(iv) Acesso ao Business Portal e Management Reporter Viewer ou</w:t>
      </w:r>
    </w:p>
    <w:p w14:paraId="52FE9682" w14:textId="2B48AE49" w:rsidR="0096689C" w:rsidRDefault="00D57345" w:rsidP="0026184E">
      <w:pPr>
        <w:pStyle w:val="PURBullet"/>
        <w:numPr>
          <w:ilvl w:val="0"/>
          <w:numId w:val="0"/>
        </w:numPr>
        <w:ind w:left="720" w:hanging="270"/>
      </w:pPr>
      <w:r>
        <w:t>(v) Acesso ao Portal Empresarial (não disponível para o Microsoft Dynamics GP 2015</w:t>
      </w:r>
      <w:r w:rsidR="002D3387">
        <w:t xml:space="preserve"> R2</w:t>
      </w:r>
      <w:r>
        <w:t>).</w:t>
      </w:r>
    </w:p>
    <w:p w14:paraId="16FC32A1" w14:textId="032F9C83"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Nenhuma SAL Exigida</w:t>
      </w:r>
    </w:p>
    <w:p w14:paraId="7CB0E198" w14:textId="65F61042" w:rsidR="008A6C4D" w:rsidRDefault="008A6C4D" w:rsidP="006F7D1A">
      <w:pPr>
        <w:pStyle w:val="PURBullet"/>
        <w:numPr>
          <w:ilvl w:val="0"/>
          <w:numId w:val="0"/>
        </w:numPr>
        <w:ind w:left="274"/>
      </w:pPr>
      <w:r>
        <w:t>Não é necessário adquirir e atribuir uma SAL aos usuários empregados por terceiros que acessam o Microsoft Dynamics GP 2013 unicamente para prestar serviços de contabilidade ou de escrituração contábil complementares relacionados ao processo de auditoria.</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Localizações e Traduções</w:t>
      </w:r>
    </w:p>
    <w:p w14:paraId="092F3594" w14:textId="70300BF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0" w:history="1">
        <w:r>
          <w:rPr>
            <w:rStyle w:val="Hyperlink"/>
          </w:rPr>
          <w:t>http://www.microsoft.com/dynamics/en/us/products/gp-availability.aspx</w:t>
        </w:r>
      </w:hyperlink>
      <w:r>
        <w:t>.</w:t>
      </w:r>
    </w:p>
    <w:p w14:paraId="3D906AC2" w14:textId="34A758B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85C7103" w14:textId="0E320163" w:rsidR="009A4C7C" w:rsidRPr="008F7CB0" w:rsidRDefault="009A4C7C" w:rsidP="00E40471">
      <w:pPr>
        <w:pStyle w:val="PURBody-Indented"/>
        <w:keepNext/>
        <w:keepLines/>
        <w:ind w:left="274"/>
      </w:pPr>
      <w:r>
        <w:t xml:space="preserve">Se você desejar realizar localizações e/ou traduções do software, deverá ter um MPLLA (Contrato de Licença de Localização </w:t>
      </w:r>
      <w:r w:rsidR="00E40471">
        <w:br/>
      </w:r>
      <w:r>
        <w:t xml:space="preserve">e Tradução de Parceiro Principal da Microsoft) atual e válido. Para obter mais informações sobre o MPLLA e o Programa de Licenciamento de Localização e Tradução de Parceiro do Microsoft Dynamics, consulte o site </w:t>
      </w:r>
      <w:hyperlink r:id="rId161" w:history="1">
        <w:r>
          <w:rPr>
            <w:rStyle w:val="Hyperlink"/>
          </w:rPr>
          <w:t>https://mbs.microsoft.com/partnersource/partneressentials/pllp</w:t>
        </w:r>
      </w:hyperlink>
      <w:r>
        <w:t xml:space="preserve"> ou entre em contato com o Gerente de Conta de Parceiro.</w:t>
      </w:r>
    </w:p>
    <w:p w14:paraId="3D686671" w14:textId="0C0059A7" w:rsidR="009A4C7C"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92EDB88" w14:textId="5626D613" w:rsidR="009A4C7C" w:rsidRDefault="009A4C7C" w:rsidP="009A4C7C">
      <w:pPr>
        <w:pStyle w:val="PURProductName"/>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8362723"/>
      <w:bookmarkStart w:id="557" w:name="_Toc428362818"/>
      <w:r>
        <w:t xml:space="preserve">Microsoft Dynamics NAV </w:t>
      </w:r>
      <w:bookmarkEnd w:id="540"/>
      <w:bookmarkEnd w:id="541"/>
      <w:bookmarkEnd w:id="542"/>
      <w:bookmarkEnd w:id="543"/>
      <w:r>
        <w:t>2015</w:t>
      </w:r>
      <w:bookmarkEnd w:id="544"/>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instrText>XE "Microsoft Dynamics NAV 2015"</w:instrText>
      </w:r>
      <w:r>
        <w:fldChar w:fldCharType="end"/>
      </w:r>
    </w:p>
    <w:p w14:paraId="45A8F27B"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07798409"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Consulte Notificações Aplicáveis: </w:t>
            </w:r>
            <w:r>
              <w:rPr>
                <w:b/>
              </w:rPr>
              <w:t>Não</w:t>
            </w:r>
          </w:p>
        </w:tc>
      </w:tr>
      <w:tr w:rsidR="009A4C7C" w14:paraId="197CABC0" w14:textId="77777777" w:rsidTr="007331A1">
        <w:tc>
          <w:tcPr>
            <w:tcW w:w="2549" w:type="pct"/>
            <w:gridSpan w:val="2"/>
            <w:tcBorders>
              <w:top w:val="nil"/>
            </w:tcBorders>
          </w:tcPr>
          <w:p w14:paraId="1F4A4A07" w14:textId="234A94F9"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1" w:type="pct"/>
            <w:tcBorders>
              <w:top w:val="nil"/>
            </w:tcBorders>
          </w:tcPr>
          <w:p w14:paraId="0006A1E0" w14:textId="064D037A" w:rsidR="009A4C7C" w:rsidRDefault="003B0799" w:rsidP="009A4C7C">
            <w:pPr>
              <w:pStyle w:val="PURLMSH"/>
            </w:pPr>
            <w:r>
              <w:t xml:space="preserve">Qualificado para Serviços de Software em Servidores de Prestadores do Data Center: </w:t>
            </w:r>
            <w:r>
              <w:rPr>
                <w:b/>
              </w:rPr>
              <w:t>Sim</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Você precisa de:</w:t>
            </w:r>
          </w:p>
          <w:p w14:paraId="4CA922D6" w14:textId="0B8448D6" w:rsidR="002133EE" w:rsidRPr="006659BE" w:rsidRDefault="002133EE" w:rsidP="00D57345">
            <w:pPr>
              <w:pStyle w:val="PURBullet-Indented"/>
              <w:ind w:left="491"/>
            </w:pPr>
            <w:r>
              <w:t xml:space="preserve">SAL de Usuário Integral do Dynamics NAV 2015 </w:t>
            </w:r>
            <w:r>
              <w:rPr>
                <w:b/>
              </w:rPr>
              <w:t>ou</w:t>
            </w:r>
          </w:p>
          <w:p w14:paraId="10824E10" w14:textId="718F64A1" w:rsidR="006659BE" w:rsidRPr="000A3567" w:rsidRDefault="006659BE" w:rsidP="00D57345">
            <w:pPr>
              <w:pStyle w:val="PURBullet-Indented"/>
              <w:ind w:left="491"/>
            </w:pPr>
            <w:r>
              <w:t>SAL de Usuário do Dynamics NAV 2015 Standard</w:t>
            </w:r>
            <w:r w:rsidR="00F74509">
              <w:t xml:space="preserve"> </w:t>
            </w:r>
            <w:r>
              <w:rPr>
                <w:b/>
              </w:rPr>
              <w:t>e opcionalmente</w:t>
            </w:r>
          </w:p>
          <w:p w14:paraId="0FAA3A7F" w14:textId="7FC07057" w:rsidR="002133EE" w:rsidRPr="000A3567" w:rsidRDefault="002133EE" w:rsidP="00D57345">
            <w:pPr>
              <w:pStyle w:val="PURBullet-Indented"/>
              <w:ind w:left="491"/>
            </w:pPr>
            <w:r>
              <w:t>SAL de Usuário Limitado do Dynamics NAV 2015</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lastRenderedPageBreak/>
        <w:t>Termos Adicionais:</w:t>
      </w:r>
    </w:p>
    <w:p w14:paraId="7A59D307" w14:textId="77777777" w:rsidR="002A34F3" w:rsidRDefault="002A34F3" w:rsidP="002A34F3">
      <w:pPr>
        <w:pStyle w:val="PURBlueStrong"/>
        <w:rPr>
          <w:rStyle w:val="PURBlueStrongChar"/>
          <w:smallCaps/>
        </w:rPr>
      </w:pPr>
      <w:r>
        <w:rPr>
          <w:rStyle w:val="PURBlueStrongChar"/>
          <w:smallCaps/>
        </w:rPr>
        <w:t>Direitos de Downgrade</w:t>
      </w:r>
    </w:p>
    <w:p w14:paraId="63019A6B" w14:textId="2506BF69" w:rsidR="002A34F3" w:rsidRPr="002A34F3" w:rsidRDefault="002A34F3" w:rsidP="006F7D1A">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 Esses termos se aplicam ao Microsoft Dynamics NAV 2013, Microsoft NAV 2013 R2 e Microsoft Dynamics NAV 2015. Esses termos não se aplicam a versões anteriores do Microsoft Dynamics NAV</w:t>
      </w:r>
      <w:r w:rsidR="006F7D1A">
        <w:rPr>
          <w:smallCaps w:val="0"/>
          <w:color w:val="404040" w:themeColor="text1" w:themeTint="BF"/>
        </w:rPr>
        <w:t> </w:t>
      </w:r>
      <w:r>
        <w:rPr>
          <w:smallCaps w:val="0"/>
          <w:color w:val="404040" w:themeColor="text1" w:themeTint="BF"/>
        </w:rPr>
        <w:t>2013.</w:t>
      </w:r>
    </w:p>
    <w:p w14:paraId="2DF73A7B" w14:textId="7475BB1E" w:rsidR="00501B7F" w:rsidRPr="00501B7F" w:rsidRDefault="00501B7F" w:rsidP="00CD6E9D">
      <w:pPr>
        <w:pStyle w:val="PURBlueStrong"/>
        <w:rPr>
          <w:lang w:eastAsia="zh-CN"/>
        </w:rPr>
      </w:pPr>
      <w:r>
        <w:t>Tipos de SAL</w:t>
      </w:r>
    </w:p>
    <w:p w14:paraId="008B46BF" w14:textId="422310D1" w:rsidR="00501B7F" w:rsidRDefault="00501B7F" w:rsidP="00CD6E9D">
      <w:pPr>
        <w:pStyle w:val="PURBody-Indented"/>
        <w:rPr>
          <w:szCs w:val="18"/>
        </w:rPr>
      </w:pPr>
      <w:r>
        <w:rPr>
          <w:iCs/>
          <w:szCs w:val="18"/>
        </w:rPr>
        <w:t>Existem três tipos de SALs</w:t>
      </w:r>
      <w:r>
        <w:t>.</w:t>
      </w:r>
    </w:p>
    <w:p w14:paraId="7A25BA7E" w14:textId="559F9806" w:rsidR="00501B7F" w:rsidRPr="00A748AB" w:rsidRDefault="00501B7F" w:rsidP="006F7D1A">
      <w:pPr>
        <w:pStyle w:val="PURBullet-Indented"/>
        <w:rPr>
          <w:rFonts w:cs="Arial"/>
        </w:rPr>
      </w:pPr>
      <w:r>
        <w:rPr>
          <w:rFonts w:cs="Arial"/>
          <w:b/>
        </w:rPr>
        <w:t>Usuário Integral:</w:t>
      </w:r>
      <w:r>
        <w:rPr>
          <w:rFonts w:cs="Arial"/>
        </w:rPr>
        <w:t xml:space="preserve"> um tipo de licença que permite que </w:t>
      </w:r>
      <w:r>
        <w:t>o usuário a quem é atribuído</w:t>
      </w:r>
      <w:r>
        <w:rPr>
          <w:rFonts w:cs="Arial"/>
        </w:rPr>
        <w:t xml:space="preserve"> acesso direto ou indireto por qualquer meio </w:t>
      </w:r>
      <w:r>
        <w:t xml:space="preserve">a todas as funcionalidades no software para servidores pela solução ERP. </w:t>
      </w:r>
      <w:r w:rsidR="006F7D1A">
        <w:t>“</w:t>
      </w:r>
      <w:r>
        <w:t>Solução ERP</w:t>
      </w:r>
      <w:r w:rsidR="006F7D1A">
        <w:t>”</w:t>
      </w:r>
      <w:r>
        <w:t xml:space="preserve"> significa os componentes do software que controlam os usuários e as unidades de relatório financeiro.</w:t>
      </w:r>
    </w:p>
    <w:p w14:paraId="7D77A543" w14:textId="3CF483E2" w:rsidR="006659BE" w:rsidRPr="006659BE" w:rsidRDefault="006659BE" w:rsidP="00156FC7">
      <w:pPr>
        <w:pStyle w:val="PURBullet-Indented"/>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NAV 2015 de janeiro de 2015 localizado em (</w:t>
      </w:r>
      <w:hyperlink r:id="rId162" w:history="1">
        <w:r>
          <w:rPr>
            <w:rStyle w:val="Hyperlink"/>
          </w:rPr>
          <w:t>http://go.microsoft.com/fwlink/?LinkId=324885</w:t>
        </w:r>
      </w:hyperlink>
      <w:r>
        <w:t>)</w:t>
      </w:r>
      <w:r w:rsidR="006F7D1A">
        <w:t>.</w:t>
      </w:r>
    </w:p>
    <w:p w14:paraId="14705AF4" w14:textId="5D0EF6D1" w:rsidR="00501B7F" w:rsidRDefault="00501B7F" w:rsidP="00156FC7">
      <w:pPr>
        <w:pStyle w:val="PURBullet-Indented"/>
      </w:pPr>
      <w:r>
        <w:rPr>
          <w:rFonts w:cs="Arial"/>
          <w:b/>
        </w:rPr>
        <w:t>Usuário Limitado:</w:t>
      </w:r>
      <w:r>
        <w:rPr>
          <w:rFonts w:cs="Arial"/>
        </w:rPr>
        <w:t xml:space="preserve"> </w:t>
      </w:r>
      <w:r>
        <w:t>um tipo de licença que permite que o usuário a quem é atribuído acesso direto ou indireto à Solução ERP para fins de completar apenas as tarefas descritas a seguir.</w:t>
      </w:r>
    </w:p>
    <w:p w14:paraId="355E064D" w14:textId="221F88B8" w:rsidR="00501B7F" w:rsidRDefault="00501B7F" w:rsidP="004977EF">
      <w:pPr>
        <w:pStyle w:val="PURBullet"/>
        <w:keepNext/>
        <w:keepLines/>
        <w:numPr>
          <w:ilvl w:val="0"/>
          <w:numId w:val="0"/>
        </w:numPr>
        <w:ind w:left="720" w:hanging="274"/>
      </w:pPr>
      <w:r>
        <w:t>(i) Acesso de “Leitura”, por qualquer meio, a dados contidos na Solução ERP ou</w:t>
      </w:r>
    </w:p>
    <w:p w14:paraId="732492A2" w14:textId="77777777" w:rsidR="00501B7F" w:rsidRDefault="00501B7F" w:rsidP="0026184E">
      <w:pPr>
        <w:pStyle w:val="PURBullet"/>
        <w:numPr>
          <w:ilvl w:val="0"/>
          <w:numId w:val="0"/>
        </w:numPr>
        <w:ind w:left="720" w:hanging="270"/>
      </w:pPr>
      <w:r>
        <w:t>(ii) Acesso de “gravação” conforme as limitações descritas na Definição de Usuário Limitada localizada neste link (</w:t>
      </w:r>
      <w:hyperlink r:id="rId163" w:history="1">
        <w:r>
          <w:rPr>
            <w:rStyle w:val="Hyperlink"/>
          </w:rPr>
          <w:t>http://go.microsoft.com/fwlink/?LinkId=266708</w:t>
        </w:r>
      </w:hyperlink>
      <w:r>
        <w:t>) por meio de qualquer cliente que acesse a Solução ERP por meio da API do Microsoft Dynamics NAV</w:t>
      </w:r>
    </w:p>
    <w:p w14:paraId="2A29F315" w14:textId="7F910E19"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5E14E9FE" w14:textId="77777777" w:rsidR="009A48FC" w:rsidRPr="003D33E5" w:rsidRDefault="009A48FC" w:rsidP="003D33E5">
      <w:pPr>
        <w:pStyle w:val="PURBlueStrong"/>
        <w:rPr>
          <w:rStyle w:val="PURBlueStrongChar"/>
          <w:smallCaps/>
        </w:rPr>
      </w:pPr>
      <w:r>
        <w:rPr>
          <w:rStyle w:val="PURBlueStrongChar"/>
          <w:smallCaps/>
        </w:rPr>
        <w:t>Nenhuma SAL Exigida</w:t>
      </w:r>
    </w:p>
    <w:p w14:paraId="6361A43E" w14:textId="5432A7F1" w:rsidR="009A48FC" w:rsidRDefault="009A48FC" w:rsidP="003D33E5">
      <w:pPr>
        <w:pStyle w:val="PURBody-Indented"/>
      </w:pPr>
      <w:r>
        <w:t>Não é necessário adquirir e atribuir uma SAL aos usuários empregados por terceiros que acessam o Microsoft Dynamics NAV 2015 unicamente para prestar serviços de contabilidade ou de escrituração contábil complementares relacionados ao processo de auditoria.</w:t>
      </w:r>
    </w:p>
    <w:p w14:paraId="4DDA3DF5" w14:textId="5A354CC9" w:rsidR="00CA63B9" w:rsidRDefault="00CA63B9" w:rsidP="003D33E5">
      <w:pPr>
        <w:pStyle w:val="PURBody-Indented"/>
      </w:pPr>
      <w:r>
        <w:t>Você não precisa adquirir e ceder uma SAL a usuários que são clientes de Usuário Final que acessam o Microsoft Dynamics NAV 2015 por meio de Serviços da Web a menos que o Usuário Final esteja usando o Microsoft Dynamics NAV 2013 R2 na capacidade de um terceirizado de processo de negócios para seus clientes.</w:t>
      </w:r>
    </w:p>
    <w:p w14:paraId="47D0208A" w14:textId="77777777" w:rsidR="009A4C7C" w:rsidRPr="008F7CB0" w:rsidRDefault="009A4C7C" w:rsidP="009A4C7C">
      <w:pPr>
        <w:pStyle w:val="PURBlueStrong"/>
        <w:rPr>
          <w:rStyle w:val="PURBlueStrongChar"/>
          <w:smallCaps/>
        </w:rPr>
      </w:pPr>
      <w:r>
        <w:rPr>
          <w:rStyle w:val="PURBlueStrongChar"/>
          <w:smallCaps/>
        </w:rPr>
        <w:t>Localizações e Traduções</w:t>
      </w:r>
    </w:p>
    <w:p w14:paraId="167D1AA3" w14:textId="16CF31D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4" w:history="1">
        <w:r>
          <w:rPr>
            <w:rStyle w:val="Hyperlink"/>
          </w:rPr>
          <w:t>http://www.microsoft.com/dynamics/en/us/products/nav-availability.aspx</w:t>
        </w:r>
      </w:hyperlink>
      <w:r>
        <w:t>.</w:t>
      </w:r>
    </w:p>
    <w:p w14:paraId="676D23D6" w14:textId="54936899"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104C75F" w14:textId="1D38D0BB" w:rsidR="009A4C7C" w:rsidRPr="008F7CB0"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5" w:history="1">
        <w:r>
          <w:rPr>
            <w:rStyle w:val="Hyperlink"/>
          </w:rPr>
          <w:t>https://mbs.microsoft.com/partnersource/partneressentials/pllp</w:t>
        </w:r>
      </w:hyperlink>
      <w:r>
        <w:t xml:space="preserve"> ou entre em contato com o Gerente de Conta de Parceiro.</w:t>
      </w:r>
    </w:p>
    <w:p w14:paraId="0F61604E" w14:textId="2518FEBB" w:rsidR="009A4C7C"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B84D2E" w14:textId="13415E4D" w:rsidR="009A4C7C" w:rsidRDefault="009A4C7C" w:rsidP="00F52082">
      <w:pPr>
        <w:pStyle w:val="PURProductName"/>
        <w:keepLines w:val="0"/>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8362724"/>
      <w:bookmarkStart w:id="575" w:name="_Toc428362819"/>
      <w:r>
        <w:lastRenderedPageBreak/>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instrText>XE "Microsoft Dynamics SL 2015"</w:instrText>
      </w:r>
      <w:r>
        <w:fldChar w:fldCharType="end"/>
      </w:r>
    </w:p>
    <w:p w14:paraId="2A75A412" w14:textId="77777777" w:rsidR="009A4C7C" w:rsidRDefault="009A4C7C" w:rsidP="00F52082">
      <w:pPr>
        <w:pStyle w:val="PURLicenseTerm"/>
        <w:keepNext/>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71CA47FC" w:rsidR="0015145F" w:rsidRPr="003667B6" w:rsidRDefault="0015145F" w:rsidP="00831C1F">
            <w:pPr>
              <w:pStyle w:val="PURLMSH"/>
            </w:pPr>
            <w:r>
              <w:t xml:space="preserve">Seção Aplicável de Termos Gerais da SAL: </w:t>
            </w:r>
            <w:hyperlink w:anchor="SALTerms_Server" w:history="1">
              <w:r>
                <w:rPr>
                  <w:rStyle w:val="Hyperlink"/>
                </w:rPr>
                <w:t>Software para Servidores</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Consulte Notificações Aplicáveis: </w:t>
            </w:r>
            <w:r>
              <w:rPr>
                <w:b/>
              </w:rPr>
              <w:t>Não</w:t>
            </w:r>
          </w:p>
        </w:tc>
      </w:tr>
      <w:tr w:rsidR="007331A1" w14:paraId="298E1375" w14:textId="77777777" w:rsidTr="0015145F">
        <w:tc>
          <w:tcPr>
            <w:tcW w:w="2500" w:type="pct"/>
            <w:tcBorders>
              <w:top w:val="single" w:sz="4" w:space="0" w:color="auto"/>
              <w:bottom w:val="nil"/>
            </w:tcBorders>
          </w:tcPr>
          <w:p w14:paraId="142A9154" w14:textId="2EEAFB92" w:rsidR="007331A1" w:rsidRDefault="007331A1" w:rsidP="00831C1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Qualificado para Serviços de Software em Servidores de Prestadores do Data Center: </w:t>
            </w:r>
            <w:r>
              <w:rPr>
                <w:b/>
              </w:rPr>
              <w:t>Sim</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15145F" w:rsidRPr="00E51392"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Quando o licenciamento é feito de acordo com o modelo SAL, </w:t>
            </w:r>
            <w:r>
              <w:rPr>
                <w:b/>
              </w:rPr>
              <w:t>são necessários:</w:t>
            </w:r>
          </w:p>
          <w:p w14:paraId="503CC112" w14:textId="77777777" w:rsidR="0015145F" w:rsidRPr="000A3567" w:rsidRDefault="0015145F" w:rsidP="009E3081">
            <w:pPr>
              <w:pStyle w:val="PURBullet-Indented"/>
            </w:pPr>
            <w:r>
              <w:t>SAL de Usuário Integral do Dynamics AM</w:t>
            </w:r>
            <w:r>
              <w:rPr>
                <w:vertAlign w:val="superscript"/>
              </w:rPr>
              <w:t>1</w:t>
            </w:r>
            <w:r>
              <w:t xml:space="preserve"> </w:t>
            </w:r>
            <w:r>
              <w:rPr>
                <w:b/>
              </w:rPr>
              <w:t>ou</w:t>
            </w:r>
          </w:p>
          <w:p w14:paraId="1904510A" w14:textId="5DC0221E" w:rsidR="0015145F" w:rsidRPr="000A3567" w:rsidRDefault="0015145F" w:rsidP="009E3081">
            <w:pPr>
              <w:pStyle w:val="PURBullet-Indented"/>
            </w:pPr>
            <w:r>
              <w:t>SAL de Usuário Parcial do Dynamics AM</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de Usuário Integral do Dynamics BE</w:t>
            </w:r>
            <w:r>
              <w:rPr>
                <w:vertAlign w:val="superscript"/>
              </w:rPr>
              <w:t>2</w:t>
            </w:r>
            <w:r>
              <w:t xml:space="preserve"> </w:t>
            </w:r>
            <w:r>
              <w:rPr>
                <w:b/>
              </w:rPr>
              <w:t>ou</w:t>
            </w:r>
          </w:p>
          <w:p w14:paraId="5C5C5D53" w14:textId="77777777" w:rsidR="0015145F" w:rsidRPr="000A3567" w:rsidRDefault="0015145F" w:rsidP="009E3081">
            <w:pPr>
              <w:pStyle w:val="PURBullet-Indented"/>
            </w:pPr>
            <w:r>
              <w:t>SAL de Usuário Parcial do Dynamics BE</w:t>
            </w:r>
            <w:r>
              <w:rPr>
                <w:vertAlign w:val="superscript"/>
              </w:rPr>
              <w:t>2</w:t>
            </w:r>
          </w:p>
          <w:p w14:paraId="5E750E0B" w14:textId="77777777" w:rsidR="0015145F" w:rsidRPr="00F74509" w:rsidRDefault="0015145F" w:rsidP="00830DCA">
            <w:pPr>
              <w:pStyle w:val="PURBullet-Indented"/>
              <w:numPr>
                <w:ilvl w:val="0"/>
                <w:numId w:val="0"/>
              </w:numPr>
              <w:ind w:left="810"/>
              <w:rPr>
                <w:lang w:val="en-US"/>
              </w:rPr>
            </w:pPr>
            <w:r w:rsidRPr="00F74509">
              <w:rPr>
                <w:vertAlign w:val="superscript"/>
                <w:lang w:val="en-US"/>
              </w:rPr>
              <w:t>1</w:t>
            </w:r>
            <w:r w:rsidRPr="00F74509">
              <w:rPr>
                <w:lang w:val="en-US"/>
              </w:rPr>
              <w:t xml:space="preserve"> para Advanced Management Edition</w:t>
            </w:r>
          </w:p>
          <w:p w14:paraId="4BA8B47B" w14:textId="77777777" w:rsidR="0015145F" w:rsidRPr="00F74509" w:rsidRDefault="0015145F" w:rsidP="00830DCA">
            <w:pPr>
              <w:pStyle w:val="PURBullet-Indented"/>
              <w:numPr>
                <w:ilvl w:val="0"/>
                <w:numId w:val="0"/>
              </w:numPr>
              <w:ind w:left="810"/>
              <w:rPr>
                <w:b/>
                <w:bCs/>
                <w:lang w:val="en-US"/>
              </w:rPr>
            </w:pPr>
            <w:r w:rsidRPr="00F74509">
              <w:rPr>
                <w:vertAlign w:val="superscript"/>
                <w:lang w:val="en-US"/>
              </w:rPr>
              <w:t>2</w:t>
            </w:r>
            <w:r w:rsidRPr="00F74509">
              <w:rPr>
                <w:lang w:val="en-US"/>
              </w:rPr>
              <w:t xml:space="preserve"> para Business Essentials Edition</w:t>
            </w:r>
          </w:p>
        </w:tc>
      </w:tr>
    </w:tbl>
    <w:p w14:paraId="5AFA5D2D" w14:textId="77777777" w:rsidR="009A4C7C" w:rsidRDefault="001F0EC7" w:rsidP="0085206E">
      <w:pPr>
        <w:pStyle w:val="PURADDITIONALTERMSHEADERMB"/>
      </w:pPr>
      <w:r>
        <w:t>Termos Adicionais:</w:t>
      </w:r>
    </w:p>
    <w:p w14:paraId="1684571A" w14:textId="77777777" w:rsidR="002A34F3" w:rsidRDefault="002A34F3" w:rsidP="002A34F3">
      <w:pPr>
        <w:pStyle w:val="PURBlueStrong"/>
        <w:rPr>
          <w:rStyle w:val="PURBlueStrongChar"/>
          <w:smallCaps/>
        </w:rPr>
      </w:pPr>
      <w:r>
        <w:rPr>
          <w:rStyle w:val="PURBlueStrongChar"/>
          <w:smallCaps/>
        </w:rPr>
        <w:t>Direitos de Downgrade</w:t>
      </w:r>
    </w:p>
    <w:p w14:paraId="6E0E43A7" w14:textId="2EE9C911"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51D57BB6" w14:textId="6CC9099F" w:rsidR="009A4C7C" w:rsidRPr="00F3324F" w:rsidRDefault="00F3324F" w:rsidP="00F3324F">
      <w:pPr>
        <w:pStyle w:val="PURBlueStrong-Indented"/>
      </w:pPr>
      <w:r>
        <w:t>Tipos de SAL</w:t>
      </w:r>
    </w:p>
    <w:p w14:paraId="05F7D255" w14:textId="59D367CB" w:rsidR="009A4C7C" w:rsidRDefault="009A4C7C" w:rsidP="009A4C7C">
      <w:pPr>
        <w:pStyle w:val="PURBody-Indented"/>
        <w:rPr>
          <w:szCs w:val="18"/>
        </w:rPr>
      </w:pPr>
      <w:r>
        <w:rPr>
          <w:iCs/>
          <w:szCs w:val="18"/>
        </w:rPr>
        <w:t>Existem dois tipos de SALs</w:t>
      </w:r>
      <w:r>
        <w:t>. As SALs também estão sujeitas a edições</w:t>
      </w:r>
      <w:r>
        <w:rPr>
          <w:szCs w:val="18"/>
        </w:rPr>
        <w:t xml:space="preserve">. Para obter informações adicionais, consulte o Guia de Licenciamento do Microsoft Dynamics SL localizado em </w:t>
      </w:r>
      <w:hyperlink r:id="rId166" w:history="1">
        <w:r>
          <w:rPr>
            <w:rStyle w:val="Hyperlink"/>
            <w:szCs w:val="18"/>
          </w:rPr>
          <w:t>http://go.microsoft.com/fwlink/?LinkId=517614&amp;clcid=0x409</w:t>
        </w:r>
      </w:hyperlink>
      <w:r>
        <w:rPr>
          <w:szCs w:val="18"/>
        </w:rPr>
        <w:t>.</w:t>
      </w:r>
    </w:p>
    <w:p w14:paraId="0F4CB8DC" w14:textId="3DD38965" w:rsidR="009A4C7C" w:rsidRPr="00A748AB" w:rsidRDefault="009A4C7C" w:rsidP="00400D01">
      <w:pPr>
        <w:pStyle w:val="PURBullet-Indented"/>
        <w:rPr>
          <w:rFonts w:cs="Arial"/>
        </w:rPr>
      </w:pPr>
      <w:r>
        <w:rPr>
          <w:rFonts w:cs="Arial"/>
          <w:b/>
        </w:rPr>
        <w:t>Usuário Integral:</w:t>
      </w:r>
      <w:r>
        <w:rPr>
          <w:rFonts w:cs="Arial"/>
        </w:rPr>
        <w:t xml:space="preserve"> tipo de licença que permite o acesso integral ao banco de dados do sistema por qualquer meio de acesso.</w:t>
      </w:r>
      <w:r>
        <w:t xml:space="preserve"> Um “banco de dados do sistema” significa o banco de dados subjacente que controla os usuários e as unidades de relatório financeiro.</w:t>
      </w:r>
    </w:p>
    <w:p w14:paraId="0D5C8952" w14:textId="0EDDA582" w:rsidR="009A4C7C" w:rsidRDefault="009A4C7C" w:rsidP="00400D01">
      <w:pPr>
        <w:pStyle w:val="PURBullet-Indented"/>
      </w:pPr>
      <w:r>
        <w:rPr>
          <w:b/>
        </w:rPr>
        <w:t>Usuário Parcial:</w:t>
      </w:r>
      <w:r>
        <w:t xml:space="preserve"> tipo de licença que permite o acesso limitado ao banco de dados do sistema por outros meios além do cliente pleno do Microsoft Dynamics. Cliente pleno do Microsoft Dynamics é um meio de acesso ao banco de dados do sistema que usa a interface de usuário do produto integral, o que permite a disponibilidade do recurso completo no Microsoft Dynamics.</w:t>
      </w:r>
    </w:p>
    <w:p w14:paraId="2C09C93A" w14:textId="41BA559D" w:rsidR="009A4C7C" w:rsidRPr="009E3C3B" w:rsidRDefault="009A4C7C" w:rsidP="00F60F84">
      <w:pPr>
        <w:pStyle w:val="PURBlueStrong-Indented"/>
        <w:contextualSpacing/>
      </w:pPr>
      <w:r>
        <w:t>Edições de SAL</w:t>
      </w:r>
    </w:p>
    <w:p w14:paraId="0E797F5B" w14:textId="77777777" w:rsidR="009A4C7C" w:rsidRDefault="009A4C7C" w:rsidP="00F60F84">
      <w:pPr>
        <w:pStyle w:val="PURBody-Indented"/>
        <w:spacing w:line="240" w:lineRule="exact"/>
        <w:contextualSpacing/>
      </w:pPr>
      <w:r>
        <w:t>Você deve escolher entre duas edições de SAL do Microsoft Dynamics. Sua escolha da edição de SAL vale para todas as SALs.</w:t>
      </w:r>
    </w:p>
    <w:p w14:paraId="2B9EA2D6" w14:textId="285E5AB8" w:rsidR="00F3324F" w:rsidRDefault="009A4C7C" w:rsidP="00F60F84">
      <w:pPr>
        <w:pStyle w:val="PURBody-Indented"/>
        <w:spacing w:line="240" w:lineRule="exact"/>
        <w:ind w:left="274"/>
        <w:contextualSpacing/>
      </w:pPr>
      <w:r>
        <w:t>As edições de SAL disponíveis para Microsoft Dynamics SL 2015</w:t>
      </w:r>
      <w:r>
        <w:rPr>
          <w:bCs/>
        </w:rPr>
        <w:t xml:space="preserve"> </w:t>
      </w:r>
      <w:r>
        <w:t>são:</w:t>
      </w:r>
    </w:p>
    <w:p w14:paraId="370D7167" w14:textId="7485695F" w:rsidR="00F3324F" w:rsidRDefault="009A4C7C" w:rsidP="003B5A77">
      <w:pPr>
        <w:pStyle w:val="PURBody-Indented"/>
        <w:numPr>
          <w:ilvl w:val="0"/>
          <w:numId w:val="23"/>
        </w:numPr>
        <w:spacing w:line="240" w:lineRule="exact"/>
        <w:contextualSpacing/>
      </w:pPr>
      <w:r>
        <w:t>SALs de Usuário Integral e Usuário Parcial do Business Essentials Edition</w:t>
      </w:r>
    </w:p>
    <w:p w14:paraId="4724D657" w14:textId="3D2852BB" w:rsidR="009A4C7C" w:rsidRPr="009E3C3B" w:rsidRDefault="009A4C7C" w:rsidP="003B5A77">
      <w:pPr>
        <w:pStyle w:val="PURBody-Indented"/>
        <w:numPr>
          <w:ilvl w:val="0"/>
          <w:numId w:val="23"/>
        </w:numPr>
        <w:spacing w:line="240" w:lineRule="exact"/>
        <w:contextualSpacing/>
      </w:pPr>
      <w:r>
        <w:t>SALs de Usuário Integral e Usuário Parcial do Advance Management Edition</w:t>
      </w:r>
    </w:p>
    <w:p w14:paraId="653DC22A" w14:textId="77777777" w:rsidR="00F3324F" w:rsidRPr="00F3324F" w:rsidRDefault="00F3324F" w:rsidP="00F3324F">
      <w:pPr>
        <w:pStyle w:val="PURBlueStrong"/>
        <w:rPr>
          <w:lang w:eastAsia="zh-CN"/>
        </w:rPr>
      </w:pPr>
      <w:r>
        <w:t>Nenhuma SAL Exigida</w:t>
      </w:r>
    </w:p>
    <w:p w14:paraId="41B697D2" w14:textId="4EFA9518" w:rsidR="00F3324F" w:rsidRDefault="00F3324F" w:rsidP="00F3324F">
      <w:pPr>
        <w:pStyle w:val="PURBullet"/>
        <w:numPr>
          <w:ilvl w:val="0"/>
          <w:numId w:val="0"/>
        </w:numPr>
        <w:ind w:left="274"/>
      </w:pPr>
      <w:r>
        <w:t>Não é necessário adquirir e atribuir uma SAL aos usuários empregados por terceiros que acessam o Microsoft Dynamics SL 2015 unicamente para prestar serviços de contabilidade ou de escrituração contábil complementares relacionados ao processo de auditoria.</w:t>
      </w:r>
    </w:p>
    <w:p w14:paraId="1166ACA0" w14:textId="398A9C08" w:rsidR="009A4C7C" w:rsidRPr="008F7CB0" w:rsidRDefault="009A4C7C" w:rsidP="009A4C7C">
      <w:pPr>
        <w:pStyle w:val="PURBlueStrong"/>
        <w:rPr>
          <w:rStyle w:val="PURBlueStrongChar"/>
          <w:smallCaps/>
        </w:rPr>
      </w:pPr>
      <w:r>
        <w:rPr>
          <w:rStyle w:val="PURBlueStrongChar"/>
          <w:smallCaps/>
        </w:rPr>
        <w:t>Localizações e Traduções</w:t>
      </w:r>
    </w:p>
    <w:p w14:paraId="2AF92B1A" w14:textId="7F4CA528"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7"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96F9FAA" w14:textId="5159BDB9" w:rsidR="009A4C7C"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8" w:history="1">
        <w:r>
          <w:rPr>
            <w:rStyle w:val="Hyperlink"/>
          </w:rPr>
          <w:t>https://mbs.microsoft.com/partnersource/partneressentials/pllp</w:t>
        </w:r>
      </w:hyperlink>
      <w:r>
        <w:t xml:space="preserve"> ou entre em contato com o Gerente de Conta de Parceiro.</w:t>
      </w:r>
    </w:p>
    <w:p w14:paraId="6A4D0ECD" w14:textId="1B3E086A" w:rsidR="00893CE7" w:rsidRPr="008F7CB0" w:rsidRDefault="00761BF1"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50D2AA5" w14:textId="0CCADD84" w:rsidR="00D20186" w:rsidRDefault="00D20186" w:rsidP="00D20186">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8362725"/>
      <w:bookmarkStart w:id="587" w:name="_Toc428362820"/>
      <w:bookmarkStart w:id="588" w:name="_Toc299519130"/>
      <w:bookmarkStart w:id="589" w:name="_Toc299531562"/>
      <w:bookmarkStart w:id="590" w:name="_Toc299531886"/>
      <w:bookmarkStart w:id="591" w:name="_Toc299957169"/>
      <w:r>
        <w:t>Microsoft User Experience Virtualization Hosting para Desktops</w:t>
      </w:r>
      <w:bookmarkEnd w:id="576"/>
      <w:bookmarkEnd w:id="577"/>
      <w:r>
        <w:t xml:space="preserve"> v2.1</w:t>
      </w:r>
      <w:bookmarkEnd w:id="578"/>
      <w:bookmarkEnd w:id="579"/>
      <w:bookmarkEnd w:id="580"/>
      <w:bookmarkEnd w:id="581"/>
      <w:bookmarkEnd w:id="582"/>
      <w:bookmarkEnd w:id="583"/>
      <w:bookmarkEnd w:id="584"/>
      <w:bookmarkEnd w:id="585"/>
      <w:bookmarkEnd w:id="586"/>
      <w:bookmarkEnd w:id="587"/>
      <w:r>
        <w:fldChar w:fldCharType="begin"/>
      </w:r>
      <w:r>
        <w:instrText>XE "Microsoft User Experience Virtualization Hosting para Desktops v2.1"</w:instrText>
      </w:r>
      <w:r>
        <w:fldChar w:fldCharType="end"/>
      </w:r>
    </w:p>
    <w:p w14:paraId="5529D554" w14:textId="77777777" w:rsidR="00D20186" w:rsidRPr="000A146C" w:rsidRDefault="00D20186" w:rsidP="00A5040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Consulte Notificações Aplicáveis: </w:t>
            </w:r>
            <w:r>
              <w:rPr>
                <w:b/>
              </w:rPr>
              <w:t>Não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Adicional/Cliente: </w:t>
            </w:r>
            <w:r>
              <w:rPr>
                <w:b/>
              </w:rPr>
              <w:t>Não</w:t>
            </w:r>
            <w:r>
              <w:t xml:space="preserve"> </w:t>
            </w:r>
          </w:p>
        </w:tc>
        <w:tc>
          <w:tcPr>
            <w:tcW w:w="2429" w:type="pct"/>
            <w:tcBorders>
              <w:top w:val="nil"/>
            </w:tcBorders>
          </w:tcPr>
          <w:p w14:paraId="51A02DB9" w14:textId="3B603DEF" w:rsidR="00D20186" w:rsidRDefault="003B0799" w:rsidP="00280B5A">
            <w:pPr>
              <w:pStyle w:val="PURLMSH"/>
            </w:pPr>
            <w:r>
              <w:t xml:space="preserve">Qualificado para Serviços de Software em Servidores de Prestadores do Data Center: </w:t>
            </w:r>
            <w:r>
              <w:rPr>
                <w:b/>
              </w:rPr>
              <w:t>Sim</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4977EF">
            <w:pPr>
              <w:pStyle w:val="PURBody"/>
              <w:spacing w:after="110"/>
              <w:rPr>
                <w:i/>
              </w:rPr>
            </w:pPr>
            <w:r>
              <w:rPr>
                <w:b/>
              </w:rPr>
              <w:t>Você precisa de:</w:t>
            </w:r>
          </w:p>
          <w:p w14:paraId="7C44BBD4" w14:textId="5DA0C494" w:rsidR="00D20186" w:rsidRPr="000A3567" w:rsidRDefault="00D20186" w:rsidP="004977EF">
            <w:pPr>
              <w:pStyle w:val="PURBullet-Indented"/>
              <w:spacing w:after="110"/>
            </w:pPr>
            <w:r>
              <w:t>SAL do Microsoft User Experience Virtualization Hosting para Desktops v2.1</w:t>
            </w:r>
          </w:p>
        </w:tc>
      </w:tr>
    </w:tbl>
    <w:p w14:paraId="72FBCCC4" w14:textId="77777777" w:rsidR="00D20186" w:rsidRDefault="00D20186" w:rsidP="00237CC2">
      <w:pPr>
        <w:pStyle w:val="PURADDITIONALTERMSHEADERMB"/>
        <w:keepNext/>
        <w:keepLines/>
      </w:pPr>
      <w:r>
        <w:t>Termos Adicionais:</w:t>
      </w:r>
    </w:p>
    <w:p w14:paraId="1023FBB7" w14:textId="7BA2415F" w:rsidR="00D20186" w:rsidRDefault="00D20186" w:rsidP="004977EF">
      <w:pPr>
        <w:pStyle w:val="PURBody-Indented"/>
        <w:keepNext/>
        <w:keepLines/>
        <w:spacing w:after="110"/>
        <w:ind w:left="274"/>
      </w:pPr>
      <w:r>
        <w:t>O Microsoft User Experience Virtualization Hosting para Desktops v2.1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14:paraId="78E24DE7" w14:textId="6AB3139D" w:rsidR="00D20186" w:rsidRPr="00A50403" w:rsidRDefault="00761BF1"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293DCAB5" w14:textId="40433509" w:rsidR="009A4C7C" w:rsidRPr="009214B8" w:rsidRDefault="009A4C7C" w:rsidP="004977EF">
      <w:pPr>
        <w:pStyle w:val="PURProductName"/>
        <w:spacing w:line="216" w:lineRule="auto"/>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8362726"/>
      <w:bookmarkStart w:id="605" w:name="_Toc428362821"/>
      <w:r>
        <w:t xml:space="preserve">Office Multi Language Pack </w:t>
      </w:r>
      <w:bookmarkEnd w:id="588"/>
      <w:bookmarkEnd w:id="589"/>
      <w:bookmarkEnd w:id="590"/>
      <w:bookmarkEnd w:id="591"/>
      <w: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instrText>XE "Office Multi Language Pack 2013"</w:instrText>
      </w:r>
      <w:r>
        <w:fldChar w:fldCharType="end"/>
      </w:r>
    </w:p>
    <w:p w14:paraId="42963B60"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33A3D23C" w14:textId="476B37B6" w:rsidR="005267B6" w:rsidRDefault="005267B6" w:rsidP="005267B6">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Adicional/Cliente: </w:t>
            </w:r>
            <w:r>
              <w:rPr>
                <w:b/>
              </w:rPr>
              <w:t>Não</w:t>
            </w:r>
          </w:p>
        </w:tc>
        <w:tc>
          <w:tcPr>
            <w:tcW w:w="2429" w:type="pct"/>
            <w:tcBorders>
              <w:top w:val="nil"/>
            </w:tcBorders>
          </w:tcPr>
          <w:p w14:paraId="2B5DFEF5" w14:textId="61530D54" w:rsidR="005267B6" w:rsidRDefault="003B0799" w:rsidP="009A4C7C">
            <w:pPr>
              <w:pStyle w:val="PURLMSH"/>
            </w:pPr>
            <w:r>
              <w:t xml:space="preserve">Qualificado para Serviços de Software em Servidores de Prestadores do Data Center: </w:t>
            </w:r>
            <w:r>
              <w:rPr>
                <w:b/>
              </w:rPr>
              <w:t>Sim</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4977EF">
            <w:pPr>
              <w:pStyle w:val="PURBody"/>
              <w:spacing w:after="110"/>
              <w:rPr>
                <w:i/>
              </w:rPr>
            </w:pPr>
            <w:r>
              <w:rPr>
                <w:b/>
              </w:rPr>
              <w:t>Você precisa de:</w:t>
            </w:r>
          </w:p>
          <w:p w14:paraId="1740A38B" w14:textId="6D567F58" w:rsidR="005267B6" w:rsidRPr="003528B0" w:rsidRDefault="005267B6" w:rsidP="004977EF">
            <w:pPr>
              <w:pStyle w:val="PURBullet-Indented"/>
              <w:spacing w:after="110"/>
              <w:rPr>
                <w:b/>
                <w:bCs/>
              </w:rPr>
            </w:pPr>
            <w:r>
              <w:t>SAL do Office Multi Language Pack 2013</w:t>
            </w:r>
          </w:p>
        </w:tc>
      </w:tr>
    </w:tbl>
    <w:p w14:paraId="6315365F" w14:textId="6F3FC4C4" w:rsidR="009A4C7C" w:rsidRDefault="00761BF1" w:rsidP="00CD6E9D">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r w:rsidR="004F2495">
          <w:rPr>
            <w:rStyle w:val="Hyperlink"/>
            <w:rFonts w:ascii="Arial Narrow" w:hAnsi="Arial Narrow"/>
            <w:sz w:val="16"/>
          </w:rPr>
          <w:t>Termos Universais de Licença</w:t>
        </w:r>
      </w:hyperlink>
    </w:p>
    <w:p w14:paraId="3FD3CEE0" w14:textId="1CF78396" w:rsidR="009A4C7C" w:rsidRPr="009214B8" w:rsidRDefault="009A4C7C" w:rsidP="00F52082">
      <w:pPr>
        <w:pStyle w:val="PURProductName"/>
        <w:spacing w:line="216" w:lineRule="auto"/>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8362727"/>
      <w:bookmarkStart w:id="623" w:name="_Toc428362822"/>
      <w:r>
        <w:t xml:space="preserve">Office Professional Plus </w:t>
      </w:r>
      <w:bookmarkEnd w:id="606"/>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bookmarkEnd w:id="621"/>
      <w:r w:rsidR="00F52082">
        <w:t>2016</w:t>
      </w:r>
      <w:bookmarkEnd w:id="622"/>
      <w:bookmarkEnd w:id="623"/>
      <w:r>
        <w:fldChar w:fldCharType="begin"/>
      </w:r>
      <w:r>
        <w:instrText xml:space="preserve">XE "Office Professional Plus </w:instrText>
      </w:r>
      <w:r w:rsidR="00F52082">
        <w:instrText>2016</w:instrText>
      </w:r>
      <w:r>
        <w:instrText>"</w:instrText>
      </w:r>
      <w:r>
        <w:fldChar w:fldCharType="end"/>
      </w:r>
    </w:p>
    <w:p w14:paraId="3BB44496" w14:textId="77777777" w:rsidR="009A4C7C" w:rsidRPr="000A146C" w:rsidRDefault="009A4C7C" w:rsidP="004977EF">
      <w:pPr>
        <w:pStyle w:val="PURLicenseTerm"/>
        <w:spacing w:after="90"/>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977EF">
        <w:trPr>
          <w:trHeight w:val="409"/>
        </w:trPr>
        <w:tc>
          <w:tcPr>
            <w:tcW w:w="2560" w:type="pct"/>
            <w:tcBorders>
              <w:top w:val="single" w:sz="4" w:space="0" w:color="auto"/>
              <w:bottom w:val="nil"/>
            </w:tcBorders>
          </w:tcPr>
          <w:p w14:paraId="0DB806D6"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40" w:type="pct"/>
            <w:tcBorders>
              <w:top w:val="single" w:sz="4" w:space="0" w:color="auto"/>
              <w:bottom w:val="nil"/>
            </w:tcBorders>
          </w:tcPr>
          <w:p w14:paraId="67EAF923" w14:textId="13183AF1" w:rsidR="005267B6" w:rsidRPr="0026184E" w:rsidRDefault="005267B6" w:rsidP="0026184E">
            <w:pPr>
              <w:pStyle w:val="PURLMSH"/>
            </w:pPr>
            <w:r>
              <w:t xml:space="preserve">Consulte Notificações Aplicáveis: </w:t>
            </w:r>
            <w:r>
              <w:rPr>
                <w:b/>
              </w:rPr>
              <w:t xml:space="preserve">Bing Maps, Transferência de Dados </w:t>
            </w:r>
            <w:r>
              <w:rPr>
                <w:i/>
              </w:rPr>
              <w:t xml:space="preserve">(consulte o </w:t>
            </w:r>
            <w:hyperlink w:anchor="Appendix2" w:history="1">
              <w:r>
                <w:rPr>
                  <w:rStyle w:val="Hyperlink"/>
                  <w:i/>
                </w:rPr>
                <w:t>Apêndice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Adicional/Cliente: </w:t>
            </w:r>
            <w:r>
              <w:rPr>
                <w:b/>
              </w:rPr>
              <w:t>Não</w:t>
            </w:r>
          </w:p>
        </w:tc>
        <w:tc>
          <w:tcPr>
            <w:tcW w:w="2440" w:type="pct"/>
            <w:tcBorders>
              <w:top w:val="nil"/>
            </w:tcBorders>
          </w:tcPr>
          <w:p w14:paraId="077C7BB7" w14:textId="4A33363E" w:rsidR="005267B6" w:rsidRDefault="003B0799" w:rsidP="009A4C7C">
            <w:pPr>
              <w:pStyle w:val="PURLMSH"/>
            </w:pPr>
            <w:r>
              <w:t xml:space="preserve">Qualificado para Serviços de Software em Servidores de Prestadores do Data Center: </w:t>
            </w:r>
            <w:r>
              <w:rPr>
                <w:b/>
              </w:rPr>
              <w:t>Sim</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4977EF">
            <w:pPr>
              <w:pStyle w:val="PURBody"/>
              <w:spacing w:after="90"/>
              <w:rPr>
                <w:i/>
              </w:rPr>
            </w:pPr>
            <w:r>
              <w:rPr>
                <w:b/>
              </w:rPr>
              <w:t>Você precisa de:</w:t>
            </w:r>
          </w:p>
          <w:p w14:paraId="67CB9BE9" w14:textId="5E7FDEAB" w:rsidR="005267B6" w:rsidRPr="005267B6" w:rsidRDefault="005267B6" w:rsidP="00F52082">
            <w:pPr>
              <w:pStyle w:val="PURBullet-Indented"/>
              <w:spacing w:after="90"/>
            </w:pPr>
            <w:r>
              <w:t xml:space="preserve">SAL do Office Professional Plus </w:t>
            </w:r>
            <w:r w:rsidR="00F52082">
              <w:t>2016</w:t>
            </w:r>
          </w:p>
        </w:tc>
      </w:tr>
    </w:tbl>
    <w:p w14:paraId="0958BCA7" w14:textId="77777777" w:rsidR="009A4C7C" w:rsidRDefault="009A4C7C" w:rsidP="004977EF">
      <w:pPr>
        <w:pStyle w:val="PURADDITIONALTERMSHEADERMB"/>
        <w:spacing w:after="110"/>
      </w:pPr>
      <w:r>
        <w:t>Termos Adicionais:</w:t>
      </w:r>
    </w:p>
    <w:p w14:paraId="5A2327A3" w14:textId="4A67C8AC" w:rsidR="009A4C7C" w:rsidRDefault="009A4C7C" w:rsidP="004977EF">
      <w:pPr>
        <w:pStyle w:val="PURBlueStrong"/>
        <w:spacing w:after="50"/>
      </w:pPr>
      <w:r>
        <w:t>Office Web Apps</w:t>
      </w:r>
      <w:r w:rsidR="00F52082">
        <w:t xml:space="preserve"> Server 2013</w:t>
      </w:r>
    </w:p>
    <w:p w14:paraId="11B48E74" w14:textId="643549FE" w:rsidR="009A4C7C" w:rsidRDefault="00F52082" w:rsidP="004977EF">
      <w:pPr>
        <w:pStyle w:val="PURBody-Indented"/>
        <w:spacing w:after="90"/>
        <w:ind w:left="274"/>
      </w:pPr>
      <w:r>
        <w:t xml:space="preserve">As SALs do Office Professional Plus 2016 incluem o uso do Office Web Apps Server 2013. Não obstante os termos em contrário nos termos de licença fornecidos com o software Office Web Apps Server 2013, cada usuário para o qual você obtiver a SAL de Usuário do Office Professional Plus 2016 poderá acessar e usar o software Office Web Apps Server 2013. O Office Web Apps </w:t>
      </w:r>
      <w:r>
        <w:lastRenderedPageBreak/>
        <w:t>Server 2013 não está incluído nas versões anteriores das SALs do Office Professional Plus. Exemplos incluem as SALs do Office Professional Plus 2007 e SALs do Office Professional 2003</w:t>
      </w:r>
      <w:r w:rsidR="009A4C7C">
        <w:t>.</w:t>
      </w:r>
    </w:p>
    <w:p w14:paraId="719BE1CA" w14:textId="23567497" w:rsidR="0003012B" w:rsidRPr="005F5DE3" w:rsidRDefault="0003012B" w:rsidP="004977EF">
      <w:pPr>
        <w:pStyle w:val="PURBody-Indented"/>
        <w:spacing w:after="90"/>
        <w:ind w:left="274"/>
      </w:pPr>
      <w:r>
        <w:t>Produtos componentes no conjunto estão disponíveis separadamente com SALs distintas.</w:t>
      </w:r>
    </w:p>
    <w:p w14:paraId="56C9C3BE" w14:textId="0779C036" w:rsidR="009A4C7C"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567346E" w14:textId="07DF1383" w:rsidR="009A4C7C" w:rsidRPr="009214B8" w:rsidRDefault="009A4C7C" w:rsidP="00F52082">
      <w:pPr>
        <w:pStyle w:val="PURProductName"/>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8362728"/>
      <w:bookmarkStart w:id="641" w:name="_Toc428362823"/>
      <w:r>
        <w:t xml:space="preserve">Office Standard </w:t>
      </w:r>
      <w:bookmarkEnd w:id="624"/>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r w:rsidR="00F52082">
        <w:t>2016</w:t>
      </w:r>
      <w:bookmarkEnd w:id="640"/>
      <w:bookmarkEnd w:id="641"/>
      <w:r>
        <w:fldChar w:fldCharType="begin"/>
      </w:r>
      <w:r>
        <w:instrText xml:space="preserve">XE "Office Standard </w:instrText>
      </w:r>
      <w:r w:rsidR="00F52082">
        <w:instrText>2016</w:instrText>
      </w:r>
      <w:r>
        <w:instrText>"</w:instrText>
      </w:r>
      <w:r>
        <w:fldChar w:fldCharType="end"/>
      </w:r>
    </w:p>
    <w:p w14:paraId="335322B9"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54893D62" w:rsidR="00831C1F" w:rsidRPr="003667B6" w:rsidRDefault="00831C1F"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0814E183" w14:textId="7EAFFEA6" w:rsidR="00831C1F" w:rsidRDefault="005267B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Adicional/Cliente: </w:t>
            </w:r>
            <w:r>
              <w:rPr>
                <w:b/>
              </w:rPr>
              <w:t>Não</w:t>
            </w:r>
          </w:p>
        </w:tc>
        <w:tc>
          <w:tcPr>
            <w:tcW w:w="2429" w:type="pct"/>
            <w:tcBorders>
              <w:top w:val="nil"/>
            </w:tcBorders>
          </w:tcPr>
          <w:p w14:paraId="3B28849B" w14:textId="628BC488" w:rsidR="009A4C7C" w:rsidRDefault="003B0799" w:rsidP="009A4C7C">
            <w:pPr>
              <w:pStyle w:val="PURLMSH"/>
            </w:pPr>
            <w:r>
              <w:t xml:space="preserve">Qualificado para Serviços de Software em Servidores de Prestadores do Data Center: </w:t>
            </w:r>
            <w:r>
              <w:rPr>
                <w:b/>
              </w:rPr>
              <w:t>Sim</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Você precisa de:</w:t>
            </w:r>
          </w:p>
          <w:p w14:paraId="1C948108" w14:textId="13FC3985" w:rsidR="009A4C7C" w:rsidRPr="005F5DE3" w:rsidRDefault="005267B6" w:rsidP="00F52082">
            <w:pPr>
              <w:pStyle w:val="PURBullet-Indented"/>
            </w:pPr>
            <w:r>
              <w:t xml:space="preserve">SAL do Office Standard </w:t>
            </w:r>
            <w:r w:rsidR="00F52082">
              <w:t>2016</w:t>
            </w:r>
          </w:p>
        </w:tc>
      </w:tr>
    </w:tbl>
    <w:p w14:paraId="51871F42" w14:textId="77777777" w:rsidR="009A4C7C" w:rsidRDefault="009A4C7C" w:rsidP="0085206E">
      <w:pPr>
        <w:pStyle w:val="PURADDITIONALTERMSHEADERMB"/>
      </w:pPr>
      <w:r>
        <w:t>Termos Adicionais:</w:t>
      </w:r>
    </w:p>
    <w:p w14:paraId="47E8D1C8" w14:textId="77126EE9" w:rsidR="009A4C7C" w:rsidRDefault="009A4C7C" w:rsidP="009A4C7C">
      <w:pPr>
        <w:pStyle w:val="PURBlueStrong"/>
        <w:rPr>
          <w:lang w:eastAsia="ja-JP"/>
        </w:rPr>
      </w:pPr>
      <w:r>
        <w:t>Office Web Apps</w:t>
      </w:r>
      <w:r w:rsidR="00F52082">
        <w:t xml:space="preserve"> Server 2013</w:t>
      </w:r>
    </w:p>
    <w:p w14:paraId="49C4B1C8" w14:textId="3F8D32F0" w:rsidR="009A4C7C" w:rsidRDefault="00F52082" w:rsidP="009A4C7C">
      <w:pPr>
        <w:pStyle w:val="PURBody-Indented"/>
      </w:pPr>
      <w:r>
        <w:t>As SALs do Office Standard 2016 incluem o uso do Office Web Apps Server 2013. Não obstante os termos em contrário nos termos de licença fornecidos com o software Office Web Apps Server 2013, cada usuário para o qual você obtiver a SAL de Usuário do Office Standard Plus 2016 poderá acessar e usar o software Office Web Apps Server 2013. O Office Web Apps Server 2013 não está incluído nas versões anteriores das SALs do Office Standard. Os exemplos incluem as SALs do Office Standard 2007 e as SALs do Office Standard 2003</w:t>
      </w:r>
      <w:r w:rsidR="009A4C7C">
        <w:t>.</w:t>
      </w:r>
    </w:p>
    <w:p w14:paraId="0754D429" w14:textId="77777777" w:rsidR="0003012B" w:rsidRPr="005F5DE3" w:rsidRDefault="0003012B" w:rsidP="0003012B">
      <w:pPr>
        <w:pStyle w:val="PURBody-Indented"/>
      </w:pPr>
      <w:r>
        <w:t>Produtos componentes no conjunto estão disponíveis separadamente com SALs distintas.</w:t>
      </w:r>
    </w:p>
    <w:p w14:paraId="19E5347A" w14:textId="0BF2088C" w:rsidR="009A4C7C" w:rsidRPr="001A30F6" w:rsidRDefault="00761BF1" w:rsidP="00DE1E86">
      <w:pPr>
        <w:pStyle w:val="PURBreadcrumb"/>
        <w:keepNext w:val="0"/>
        <w:rPr>
          <w:rFonts w:ascii="Arial Narrow" w:hAnsi="Arial Narrow"/>
          <w:sz w:val="16"/>
        </w:rPr>
      </w:pPr>
      <w:hyperlink w:anchor="Índice" w:history="1">
        <w:r w:rsidR="004F2495" w:rsidRPr="001A30F6">
          <w:rPr>
            <w:rStyle w:val="Hyperlink"/>
            <w:rFonts w:ascii="Arial Narrow" w:hAnsi="Arial Narrow"/>
            <w:sz w:val="16"/>
          </w:rPr>
          <w:t>Índice</w:t>
        </w:r>
      </w:hyperlink>
      <w:r w:rsidR="004F2495" w:rsidRPr="001A30F6">
        <w:t xml:space="preserve"> / </w:t>
      </w:r>
      <w:hyperlink w:anchor="UniversalTerms" w:history="1">
        <w:r w:rsidR="00DE1E86">
          <w:rPr>
            <w:rStyle w:val="Hyperlink"/>
            <w:rFonts w:ascii="Arial Narrow" w:hAnsi="Arial Narrow"/>
            <w:sz w:val="16"/>
          </w:rPr>
          <w:t>Termos Universais de Licença</w:t>
        </w:r>
      </w:hyperlink>
    </w:p>
    <w:p w14:paraId="091AF89A" w14:textId="1EAA8ACE" w:rsidR="003A44AE" w:rsidRPr="001A30F6" w:rsidRDefault="003A44AE" w:rsidP="00D33C91">
      <w:pPr>
        <w:pStyle w:val="PURProductName"/>
        <w:pBdr>
          <w:bottom w:val="single" w:sz="8" w:space="0" w:color="404040" w:themeColor="text1" w:themeTint="BF"/>
        </w:pBd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8362729"/>
      <w:bookmarkStart w:id="659" w:name="_Toc428362824"/>
      <w:r w:rsidRPr="001A30F6">
        <w:t>Productivity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rsidRPr="001A30F6">
        <w:instrText>XE "Productivity Suite"</w:instrText>
      </w:r>
      <w:r>
        <w:fldChar w:fldCharType="end"/>
      </w:r>
    </w:p>
    <w:p w14:paraId="6ABFDBF9" w14:textId="77777777" w:rsidR="003A44AE" w:rsidRPr="000A146C" w:rsidRDefault="003A44AE" w:rsidP="003A44AE">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58F28554" w:rsidR="007331A1" w:rsidRPr="003667B6" w:rsidRDefault="007331A1" w:rsidP="00C245A7">
            <w:pPr>
              <w:pStyle w:val="PURLMSH"/>
            </w:pPr>
            <w:r>
              <w:t xml:space="preserve">Seção Aplicável de Termos Gerais da SAL: </w:t>
            </w:r>
            <w:hyperlink w:anchor="SALTerms_Server" w:history="1">
              <w:r>
                <w:rPr>
                  <w:rStyle w:val="Hyperlink"/>
                </w:rPr>
                <w:t>Software para Servidores</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Consulte Notificações Aplicáveis: </w:t>
            </w:r>
            <w:r>
              <w:rPr>
                <w:b/>
              </w:rPr>
              <w:t xml:space="preserve">Não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Qualificado para Serviços de Software em Servidores de Prestadores do Data Center: </w:t>
            </w:r>
            <w:r>
              <w:rPr>
                <w:b/>
              </w:rPr>
              <w:t>Sim</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SALs (LICENÇA DE ACESSO PARA ASSINANTES)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Você precisa de:</w:t>
            </w:r>
          </w:p>
          <w:p w14:paraId="45152CB1" w14:textId="77777777" w:rsidR="002B553F" w:rsidRPr="00902B3A" w:rsidRDefault="002B553F" w:rsidP="009E3081">
            <w:pPr>
              <w:pStyle w:val="PURBullet-Indented"/>
            </w:pPr>
            <w:r>
              <w:t>SAL do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Pr>
                <w:b/>
                <w:i/>
              </w:rPr>
              <w:t>SALs para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CALs Qualificadas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F74509" w:rsidRDefault="002B553F" w:rsidP="009E3081">
            <w:pPr>
              <w:pStyle w:val="PURBullet-Indented"/>
            </w:pPr>
            <w:r>
              <w:t>SAL do Productivity Suite (para SA do Pacote de CALs Principais)</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Pacote de CALs Principais </w:t>
            </w:r>
            <w:r>
              <w:rPr>
                <w:b/>
              </w:rPr>
              <w:t>ou</w:t>
            </w:r>
          </w:p>
          <w:p w14:paraId="5DE0AA34" w14:textId="77777777" w:rsidR="002B553F" w:rsidRDefault="002B553F" w:rsidP="00830DCA">
            <w:pPr>
              <w:pStyle w:val="PURBullet-Indented"/>
            </w:pPr>
            <w:r>
              <w:t xml:space="preserve">Pacote CAL Empresarial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F74509" w:rsidRDefault="003A7958" w:rsidP="00830DCA">
            <w:pPr>
              <w:pStyle w:val="PURBullet-Indented"/>
              <w:rPr>
                <w:rFonts w:cs="Arial"/>
                <w:szCs w:val="18"/>
              </w:rPr>
            </w:pPr>
            <w:r>
              <w:rPr>
                <w:rFonts w:cs="Arial"/>
              </w:rPr>
              <w:t xml:space="preserve">SAL do Pacote de Produtividade (para SA do Pacote de CALs </w:t>
            </w:r>
            <w:r>
              <w:t>Empresariais</w:t>
            </w:r>
            <w:r>
              <w:rPr>
                <w:rFonts w:cs="Arial"/>
              </w:rPr>
              <w:t>)</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Pacote CAL Empresarial</w:t>
            </w:r>
          </w:p>
        </w:tc>
      </w:tr>
    </w:tbl>
    <w:p w14:paraId="07BEC1B2" w14:textId="77777777" w:rsidR="00793B92" w:rsidRDefault="00793B92" w:rsidP="0085206E">
      <w:pPr>
        <w:pStyle w:val="PURADDITIONALTERMSHEADERMB"/>
      </w:pPr>
      <w:r>
        <w:t>Termos Adicionais:</w:t>
      </w:r>
    </w:p>
    <w:p w14:paraId="3C1978DF" w14:textId="50D43D77" w:rsidR="00793B92" w:rsidRPr="00833B09" w:rsidRDefault="00793B92" w:rsidP="00833B09">
      <w:pPr>
        <w:pStyle w:val="PURBody-Indented"/>
      </w:pPr>
      <w:r>
        <w:t>A SAL do Productivity Suite</w:t>
      </w:r>
      <w:r>
        <w:rPr>
          <w:rStyle w:val="PURFootnoteChar"/>
          <w:sz w:val="18"/>
        </w:rPr>
        <w:t xml:space="preserve"> fornece direitos equivalentes às seguintes SALs: SAL Padrão do Hosted Exchange, SAL Empresarial do Skype para Servidor Corporativo 2015 e SAL Padrão do SharePoint Server 2013.</w:t>
      </w:r>
    </w:p>
    <w:p w14:paraId="383EC71F" w14:textId="7D654691" w:rsidR="00793B92" w:rsidRPr="00902B3A"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B69CE5F" w14:textId="2EAF9508" w:rsidR="009A4C7C" w:rsidRPr="009214B8" w:rsidRDefault="009A4C7C" w:rsidP="00F52082">
      <w:pPr>
        <w:pStyle w:val="PURProductName"/>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8362730"/>
      <w:bookmarkStart w:id="677" w:name="_Toc428362825"/>
      <w:r>
        <w:lastRenderedPageBreak/>
        <w:t xml:space="preserve">Project </w:t>
      </w:r>
      <w:r w:rsidR="00F52082">
        <w:t xml:space="preserve">2016 </w:t>
      </w:r>
      <w:r>
        <w:t>Professional</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r>
        <w:t xml:space="preserve"> </w:t>
      </w:r>
      <w:r>
        <w:fldChar w:fldCharType="begin"/>
      </w:r>
      <w:r>
        <w:instrText xml:space="preserve">XE "Project </w:instrText>
      </w:r>
      <w:r w:rsidR="00F52082">
        <w:instrText xml:space="preserve">2016 </w:instrText>
      </w:r>
      <w:r>
        <w:instrText>Professional"</w:instrText>
      </w:r>
      <w:r>
        <w:fldChar w:fldCharType="end"/>
      </w:r>
    </w:p>
    <w:p w14:paraId="051EF1C0" w14:textId="77777777" w:rsidR="009A4C7C" w:rsidRPr="000A146C" w:rsidRDefault="009A4C7C" w:rsidP="00273103">
      <w:pPr>
        <w:pStyle w:val="PURLicenseTerm"/>
        <w:keepNext/>
        <w:keepLines/>
      </w:pPr>
      <w: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3B233094" w:rsidR="00831C1F" w:rsidRPr="003667B6" w:rsidRDefault="00831C1F" w:rsidP="00273103">
            <w:pPr>
              <w:pStyle w:val="PURLMSH"/>
              <w:keepNext/>
              <w:keepLines/>
            </w:pPr>
            <w:r>
              <w:t xml:space="preserve">Seção Aplicável de Termos Gerais da SAL: </w:t>
            </w:r>
            <w:hyperlink w:anchor="SALTerms_Desktop" w:history="1">
              <w:r>
                <w:rPr>
                  <w:rStyle w:val="Hyperlink"/>
                </w:rPr>
                <w:t>Aplicativos Desktop</w:t>
              </w:r>
            </w:hyperlink>
          </w:p>
        </w:tc>
        <w:tc>
          <w:tcPr>
            <w:tcW w:w="2499" w:type="pct"/>
            <w:tcBorders>
              <w:top w:val="single" w:sz="4" w:space="0" w:color="auto"/>
              <w:bottom w:val="nil"/>
            </w:tcBorders>
          </w:tcPr>
          <w:p w14:paraId="4C8E59AA" w14:textId="27CDF621" w:rsidR="00831C1F" w:rsidRDefault="000914BD" w:rsidP="00273103">
            <w:pPr>
              <w:pStyle w:val="PURLMSH"/>
              <w:keepNext/>
              <w:keepLines/>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Adicional/Cliente: </w:t>
            </w:r>
            <w:r>
              <w:rPr>
                <w:b/>
              </w:rPr>
              <w:t>Não</w:t>
            </w:r>
          </w:p>
        </w:tc>
        <w:tc>
          <w:tcPr>
            <w:tcW w:w="2499" w:type="pct"/>
            <w:tcBorders>
              <w:top w:val="nil"/>
            </w:tcBorders>
          </w:tcPr>
          <w:p w14:paraId="2C7DAD97" w14:textId="2F269558" w:rsidR="009A4C7C" w:rsidRDefault="003B0799" w:rsidP="009A4C7C">
            <w:pPr>
              <w:pStyle w:val="PURLMSH"/>
            </w:pPr>
            <w:r>
              <w:t xml:space="preserve">Qualificado para Serviços de Software em Servidores de Prestadores do Data Center: </w:t>
            </w:r>
            <w:r>
              <w:rPr>
                <w:b/>
              </w:rPr>
              <w:t>Sim</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Você precisa de:</w:t>
            </w:r>
          </w:p>
          <w:p w14:paraId="028CB232" w14:textId="20F529ED" w:rsidR="009A4C7C" w:rsidRPr="003528B0" w:rsidRDefault="00543F5C" w:rsidP="00F52082">
            <w:pPr>
              <w:pStyle w:val="PURBullet-Indented"/>
              <w:rPr>
                <w:b/>
                <w:bCs/>
              </w:rPr>
            </w:pPr>
            <w:r>
              <w:t xml:space="preserve">SAL do Project </w:t>
            </w:r>
            <w:r w:rsidR="00F52082">
              <w:t xml:space="preserve">2016 </w:t>
            </w:r>
            <w:r>
              <w:t>Professional</w:t>
            </w:r>
          </w:p>
        </w:tc>
      </w:tr>
    </w:tbl>
    <w:p w14:paraId="20AB3CD9" w14:textId="77777777" w:rsidR="009A4C7C" w:rsidRDefault="009A4C7C" w:rsidP="0085206E">
      <w:pPr>
        <w:pStyle w:val="PURADDITIONALTERMSHEADERMB"/>
      </w:pPr>
      <w:r>
        <w:t>Termos Adicionais:</w:t>
      </w:r>
    </w:p>
    <w:p w14:paraId="6C6B3B47" w14:textId="5D11039C" w:rsidR="00D66020" w:rsidRDefault="00D66020" w:rsidP="00D66020">
      <w:pPr>
        <w:pStyle w:val="PURBlueStrong"/>
      </w:pPr>
      <w:r>
        <w:t>SAL do Project Server Complementar:</w:t>
      </w:r>
    </w:p>
    <w:p w14:paraId="15439753" w14:textId="1D95626B" w:rsidR="00D66020" w:rsidRPr="00D66020" w:rsidRDefault="00CF7CA6" w:rsidP="00F52082">
      <w:pPr>
        <w:pStyle w:val="PURBody-Indented"/>
      </w:pPr>
      <w:r>
        <w:t xml:space="preserve">Quando você adquire uma licença para o Project Professional </w:t>
      </w:r>
      <w:r w:rsidR="00F52082">
        <w:t>2016</w:t>
      </w:r>
      <w:r>
        <w:t xml:space="preserve">, você supõe que terá uma SAL do Dispositivo do Project </w:t>
      </w:r>
      <w:r w:rsidR="006F7D1A">
        <w:br/>
      </w:r>
      <w:r>
        <w:t xml:space="preserve">Server </w:t>
      </w:r>
      <w:r w:rsidR="00F52082">
        <w:t>2016</w:t>
      </w:r>
      <w:r>
        <w:t>.</w:t>
      </w:r>
    </w:p>
    <w:p w14:paraId="5B6BDDCF" w14:textId="136BBC8A" w:rsidR="009A4C7C"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4293826" w14:textId="5B41588D" w:rsidR="004A7326" w:rsidRPr="009214B8" w:rsidRDefault="004A7326" w:rsidP="00F52082">
      <w:pPr>
        <w:pStyle w:val="PURProductName"/>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8362731"/>
      <w:bookmarkStart w:id="695" w:name="_Toc428362826"/>
      <w:bookmarkStart w:id="696" w:name="_Toc299519135"/>
      <w:bookmarkStart w:id="697" w:name="_Toc299531567"/>
      <w:bookmarkStart w:id="698" w:name="_Toc299531891"/>
      <w:bookmarkStart w:id="699" w:name="_Toc299957174"/>
      <w:r>
        <w:t xml:space="preserve">Project </w:t>
      </w:r>
      <w:r w:rsidR="00F52082">
        <w:t xml:space="preserve">2016 </w:t>
      </w:r>
      <w:r>
        <w:t>Standard</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t xml:space="preserve"> </w:t>
      </w:r>
      <w:r>
        <w:fldChar w:fldCharType="begin"/>
      </w:r>
      <w:r>
        <w:instrText xml:space="preserve">XE "Project </w:instrText>
      </w:r>
      <w:r w:rsidR="00F52082">
        <w:instrText xml:space="preserve">2016 </w:instrText>
      </w:r>
      <w:r>
        <w:instrText>Standard"</w:instrText>
      </w:r>
      <w:r>
        <w:fldChar w:fldCharType="end"/>
      </w:r>
    </w:p>
    <w:p w14:paraId="4C5BDD80" w14:textId="77777777" w:rsidR="004A7326" w:rsidRPr="000A146C" w:rsidRDefault="004A7326" w:rsidP="004A732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796"/>
        <w:gridCol w:w="6234"/>
      </w:tblGrid>
      <w:tr w:rsidR="004A7326" w14:paraId="6C5EE545" w14:textId="77777777" w:rsidTr="00572860">
        <w:tc>
          <w:tcPr>
            <w:tcW w:w="2174" w:type="pct"/>
            <w:tcBorders>
              <w:top w:val="single" w:sz="4" w:space="0" w:color="auto"/>
              <w:bottom w:val="nil"/>
            </w:tcBorders>
          </w:tcPr>
          <w:p w14:paraId="7B4D4D37" w14:textId="26AFA0B6" w:rsidR="004A7326" w:rsidRPr="003667B6" w:rsidRDefault="004A7326" w:rsidP="005F6596">
            <w:pPr>
              <w:pStyle w:val="PURLMSH"/>
            </w:pPr>
            <w:r>
              <w:t xml:space="preserve">Seção Aplicável de Termos Gerais da SAL: </w:t>
            </w:r>
            <w:hyperlink w:anchor="SALTerms_Desktop" w:history="1">
              <w:r>
                <w:rPr>
                  <w:rStyle w:val="Hyperlink"/>
                </w:rPr>
                <w:t>Aplicativos Desktop</w:t>
              </w:r>
            </w:hyperlink>
          </w:p>
        </w:tc>
        <w:tc>
          <w:tcPr>
            <w:tcW w:w="2826" w:type="pct"/>
            <w:tcBorders>
              <w:top w:val="single" w:sz="4" w:space="0" w:color="auto"/>
              <w:bottom w:val="nil"/>
            </w:tcBorders>
          </w:tcPr>
          <w:p w14:paraId="5F982F63" w14:textId="61B379D8" w:rsidR="004A7326" w:rsidRDefault="004A732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4A7326" w14:paraId="2127D6A4" w14:textId="77777777" w:rsidTr="00572860">
        <w:tc>
          <w:tcPr>
            <w:tcW w:w="2174" w:type="pct"/>
            <w:tcBorders>
              <w:top w:val="nil"/>
            </w:tcBorders>
          </w:tcPr>
          <w:p w14:paraId="0F8E6F05" w14:textId="77777777" w:rsidR="004A7326" w:rsidRPr="00250A5F" w:rsidRDefault="004A7326" w:rsidP="005F6596">
            <w:pPr>
              <w:pStyle w:val="PURLMSH"/>
            </w:pPr>
            <w:r>
              <w:t xml:space="preserve">Software Adicional/Cliente: </w:t>
            </w:r>
            <w:r>
              <w:rPr>
                <w:b/>
              </w:rPr>
              <w:t>Não</w:t>
            </w:r>
          </w:p>
        </w:tc>
        <w:tc>
          <w:tcPr>
            <w:tcW w:w="2826" w:type="pct"/>
            <w:tcBorders>
              <w:top w:val="nil"/>
            </w:tcBorders>
          </w:tcPr>
          <w:p w14:paraId="6645DC78" w14:textId="763C1D78" w:rsidR="004A7326" w:rsidRDefault="003B0799" w:rsidP="005F6596">
            <w:pPr>
              <w:pStyle w:val="PURLMSH"/>
            </w:pPr>
            <w:r>
              <w:t xml:space="preserve">Qualificado para Serviços de Software em Servidores de Prestadores do Data Center: </w:t>
            </w:r>
            <w:r>
              <w:rPr>
                <w:b/>
              </w:rPr>
              <w:t>Sim</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Você precisa de:</w:t>
            </w:r>
          </w:p>
          <w:p w14:paraId="51CAF8BE" w14:textId="74EF1261" w:rsidR="004A7326" w:rsidRPr="003528B0" w:rsidRDefault="004A7326" w:rsidP="00F52082">
            <w:pPr>
              <w:pStyle w:val="PURBullet-Indented"/>
              <w:rPr>
                <w:b/>
                <w:bCs/>
              </w:rPr>
            </w:pPr>
            <w:r>
              <w:t xml:space="preserve">SAL do Project </w:t>
            </w:r>
            <w:r w:rsidR="00F52082">
              <w:t xml:space="preserve">2016 </w:t>
            </w:r>
            <w:r>
              <w:t>Standard</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2263B226" w:rsidR="00204150" w:rsidRDefault="00204150"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3B39632D" w14:textId="543974D9" w:rsidR="009A4C7C" w:rsidRPr="009214B8" w:rsidRDefault="009A4C7C" w:rsidP="009A4C7C">
      <w:pPr>
        <w:pStyle w:val="PURProductName"/>
      </w:pPr>
      <w:bookmarkStart w:id="708" w:name="_Toc371268290"/>
      <w:bookmarkStart w:id="709" w:name="_Toc371268356"/>
      <w:bookmarkStart w:id="710" w:name="_Toc379278493"/>
      <w:bookmarkStart w:id="711" w:name="_Toc379278555"/>
      <w:bookmarkStart w:id="712" w:name="_Toc428362732"/>
      <w:bookmarkStart w:id="713" w:name="_Toc428362827"/>
      <w:r>
        <w:t xml:space="preserve">Project Server </w:t>
      </w:r>
      <w:bookmarkEnd w:id="696"/>
      <w:bookmarkEnd w:id="697"/>
      <w:bookmarkEnd w:id="698"/>
      <w:bookmarkEnd w:id="699"/>
      <w: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instrText>XE "Project Server 2013"</w:instrText>
      </w:r>
      <w:r>
        <w:fldChar w:fldCharType="end"/>
      </w:r>
    </w:p>
    <w:p w14:paraId="239E9A0E"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690D5EF1" w:rsidR="00D14C97" w:rsidRPr="003667B6" w:rsidRDefault="00D14C97" w:rsidP="00893CE7">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Consulte Notificações Aplicáveis: </w:t>
            </w:r>
            <w:r>
              <w:rPr>
                <w:b/>
              </w:rPr>
              <w:t xml:space="preserve">Não </w:t>
            </w:r>
          </w:p>
        </w:tc>
      </w:tr>
      <w:tr w:rsidR="009A4C7C" w14:paraId="5556DA54" w14:textId="77777777" w:rsidTr="003D33E5">
        <w:tc>
          <w:tcPr>
            <w:tcW w:w="2477" w:type="pct"/>
            <w:tcBorders>
              <w:top w:val="nil"/>
            </w:tcBorders>
          </w:tcPr>
          <w:p w14:paraId="3F7D8164" w14:textId="65C5B94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4CD9A9E0" w14:textId="7B436FE3" w:rsidR="009A4C7C" w:rsidRDefault="003B0799" w:rsidP="009A4C7C">
            <w:pPr>
              <w:pStyle w:val="PURLMSH"/>
            </w:pPr>
            <w:r>
              <w:t xml:space="preserve">Qualificado para Serviços de Software em Servidores de Prestadores do Data Center: </w:t>
            </w:r>
            <w:r>
              <w:rPr>
                <w:b/>
              </w:rPr>
              <w:t>Sim</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Você precisa de:</w:t>
            </w:r>
          </w:p>
          <w:p w14:paraId="032C0D41" w14:textId="000267DE" w:rsidR="009A4C7C" w:rsidRPr="003528B0" w:rsidRDefault="009A4C7C" w:rsidP="00F44E81">
            <w:pPr>
              <w:pStyle w:val="PURBullet-Indented"/>
              <w:rPr>
                <w:b/>
                <w:bCs/>
              </w:rPr>
            </w:pPr>
            <w:r>
              <w:t>SAL do Project Server 2013</w:t>
            </w:r>
          </w:p>
        </w:tc>
      </w:tr>
    </w:tbl>
    <w:bookmarkStart w:id="714" w:name="_Toc296854878"/>
    <w:bookmarkStart w:id="715" w:name="_Toc299519137"/>
    <w:bookmarkStart w:id="716" w:name="_Toc299531569"/>
    <w:bookmarkStart w:id="717" w:name="_Toc299531893"/>
    <w:bookmarkStart w:id="718" w:name="_Toc299957176"/>
    <w:p w14:paraId="3C36EAF5" w14:textId="118BAD47" w:rsidR="000C3222" w:rsidRDefault="000C3222"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Termos Universais" w:history="1">
        <w:hyperlink w:anchor="UniversalTerms" w:history="1">
          <w:r w:rsidR="00DE1E86">
            <w:rPr>
              <w:rStyle w:val="Hyperlink"/>
              <w:rFonts w:ascii="Arial Narrow" w:hAnsi="Arial Narrow"/>
              <w:sz w:val="16"/>
            </w:rPr>
            <w:t>Termos Universais de Licença</w:t>
          </w:r>
        </w:hyperlink>
        <w:r>
          <w:rPr>
            <w:rStyle w:val="Hyperlink"/>
            <w:rFonts w:ascii="Arial Narrow" w:hAnsi="Arial Narrow"/>
            <w:sz w:val="16"/>
          </w:rPr>
          <w:t>a</w:t>
        </w:r>
      </w:hyperlink>
    </w:p>
    <w:p w14:paraId="45A6092C" w14:textId="3F32F9D1" w:rsidR="00531FC6" w:rsidRPr="00531FC6" w:rsidRDefault="00531FC6" w:rsidP="001D1160">
      <w:pPr>
        <w:pStyle w:val="PURProductName"/>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8362733"/>
      <w:bookmarkStart w:id="732" w:name="_Toc428362828"/>
      <w:r>
        <w:t xml:space="preserve">SharePoint Server </w:t>
      </w:r>
      <w:bookmarkEnd w:id="714"/>
      <w:bookmarkEnd w:id="715"/>
      <w:bookmarkEnd w:id="716"/>
      <w:bookmarkEnd w:id="717"/>
      <w:bookmarkEnd w:id="718"/>
      <w: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5768C435"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Seção Aplicável de Termos Gerais da SAL: </w:t>
            </w:r>
            <w:hyperlink w:anchor="SALTerms_Server" w:history="1">
              <w:r>
                <w:rPr>
                  <w:rFonts w:ascii="Arial Narrow" w:hAnsi="Arial Narrow"/>
                  <w:color w:val="00467F"/>
                  <w:sz w:val="18"/>
                  <w:u w:val="single"/>
                </w:rPr>
                <w:t>Software para Servidores</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Notificações de Serviços de Internet: </w:t>
            </w:r>
            <w:r>
              <w:rPr>
                <w:rFonts w:ascii="Arial Narrow" w:hAnsi="Arial Narrow"/>
                <w:b/>
                <w:color w:val="404040" w:themeColor="text1" w:themeTint="BF"/>
                <w:sz w:val="18"/>
              </w:rPr>
              <w:t>Não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7B3D18D"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Qualificado para Serviços de Software em Servidores de Prestadores do Data </w:t>
            </w:r>
            <w:r>
              <w:rPr>
                <w:rFonts w:ascii="Arial Narrow" w:hAnsi="Arial Narrow"/>
                <w:color w:val="404040" w:themeColor="text1" w:themeTint="BF"/>
                <w:sz w:val="18"/>
              </w:rPr>
              <w:lastRenderedPageBreak/>
              <w:t xml:space="preserve">Center: </w:t>
            </w:r>
            <w:r>
              <w:rPr>
                <w:rFonts w:ascii="Arial Narrow" w:hAnsi="Arial Narrow"/>
                <w:b/>
                <w:color w:val="404040" w:themeColor="text1" w:themeTint="BF"/>
                <w:sz w:val="18"/>
              </w:rPr>
              <w:t>Sim</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lastRenderedPageBreak/>
              <w:t>SALs (LICENÇA DE ACESSO PARA ASSINANTES)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618F223A" w14:textId="6F9967C0" w:rsidR="00531FC6" w:rsidRPr="00531FC6" w:rsidRDefault="00531FC6" w:rsidP="00400D01">
            <w:pPr>
              <w:pStyle w:val="PURBullet-Indented"/>
              <w:rPr>
                <w:szCs w:val="18"/>
              </w:rPr>
            </w:pPr>
            <w:r>
              <w:t xml:space="preserve">SharePoint Server 2013 Standard SAL, </w:t>
            </w:r>
            <w:r>
              <w:rPr>
                <w:b/>
              </w:rPr>
              <w:t>ou</w:t>
            </w:r>
          </w:p>
          <w:p w14:paraId="4B20F565" w14:textId="77777777" w:rsidR="00531FC6" w:rsidRPr="00531FC6" w:rsidRDefault="00531FC6" w:rsidP="00400D01">
            <w:pPr>
              <w:pStyle w:val="PURBullet-Indented"/>
            </w:pPr>
            <w:r>
              <w:t>SAL do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Para os seguintes recursos:</w:t>
            </w:r>
          </w:p>
          <w:p w14:paraId="6E47A8C2" w14:textId="77777777" w:rsidR="00531FC6" w:rsidRPr="00F74509" w:rsidRDefault="00531FC6" w:rsidP="00400D01">
            <w:pPr>
              <w:pStyle w:val="PURBullet-Indented"/>
              <w:rPr>
                <w:lang w:val="en-US"/>
              </w:rPr>
            </w:pPr>
            <w:r w:rsidRPr="00F74509">
              <w:rPr>
                <w:lang w:val="en-US"/>
              </w:rPr>
              <w:t>Business Connectivity Services - Linha de Business Webparts</w:t>
            </w:r>
          </w:p>
          <w:p w14:paraId="4E220519" w14:textId="6B2E2E41" w:rsidR="00531FC6" w:rsidRPr="00F74509" w:rsidRDefault="00531FC6" w:rsidP="00400D01">
            <w:pPr>
              <w:pStyle w:val="PURBullet-Indented"/>
              <w:rPr>
                <w:lang w:val="en-US"/>
              </w:rPr>
            </w:pPr>
            <w:r w:rsidRPr="00F74509">
              <w:rPr>
                <w:lang w:val="en-US"/>
              </w:rPr>
              <w:t>Office 2013 - Integração do Cliente Business Connectivity Services</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Pesquisa Empresarial</w:t>
            </w:r>
          </w:p>
          <w:p w14:paraId="3D4989E4" w14:textId="098B08D4" w:rsidR="00F44E81" w:rsidRPr="00531FC6" w:rsidRDefault="00F44E81" w:rsidP="00400D01">
            <w:pPr>
              <w:pStyle w:val="PURBullet-Indented"/>
            </w:pPr>
            <w:r>
              <w:t>E-discovery e Compl</w:t>
            </w:r>
          </w:p>
          <w:p w14:paraId="5F85E07E" w14:textId="1E70345F" w:rsidR="00531FC6" w:rsidRPr="00531FC6" w:rsidRDefault="00531FC6" w:rsidP="00400D01">
            <w:pPr>
              <w:pStyle w:val="PURBullet-Indented"/>
            </w:pPr>
            <w:r>
              <w:t>Excel Services, PowerPivot, PowerView</w:t>
            </w:r>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r>
              <w:t>Custom Analytics Reports</w:t>
            </w:r>
          </w:p>
          <w:p w14:paraId="076A45FC" w14:textId="77777777" w:rsidR="00531FC6" w:rsidRPr="00531FC6" w:rsidRDefault="00531FC6" w:rsidP="00400D01">
            <w:pPr>
              <w:pStyle w:val="PURBullet-Indented"/>
            </w:pPr>
            <w:r>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3BAD8884" w14:textId="5F651C55" w:rsidR="00531FC6" w:rsidRPr="00070E35" w:rsidRDefault="00531FC6" w:rsidP="00F44E81">
            <w:pPr>
              <w:pStyle w:val="PURBullet-Indented"/>
            </w:pPr>
            <w:r>
              <w:t xml:space="preserve">SAL do SharePoint Server 2013 Standard </w:t>
            </w:r>
            <w:r>
              <w:rPr>
                <w:b/>
              </w:rPr>
              <w:t>E</w:t>
            </w:r>
            <w:r>
              <w:t xml:space="preserve"> SAL do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CALs Qualificadas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F74509" w:rsidRDefault="00531FC6" w:rsidP="00F44E81">
            <w:pPr>
              <w:pStyle w:val="PURBullet-Indented"/>
              <w:rPr>
                <w:lang w:val="en-US"/>
              </w:rPr>
            </w:pPr>
            <w:r w:rsidRPr="00F74509">
              <w:rPr>
                <w:lang w:val="en-US"/>
              </w:rP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SharePoint Server 2013 Standard CAL, </w:t>
            </w:r>
            <w:r>
              <w:rPr>
                <w:b/>
              </w:rPr>
              <w:t>ou</w:t>
            </w:r>
          </w:p>
          <w:p w14:paraId="46DBFB7C" w14:textId="77777777" w:rsidR="00531FC6" w:rsidRPr="00531FC6" w:rsidRDefault="00531FC6" w:rsidP="00400D01">
            <w:pPr>
              <w:pStyle w:val="PURBullet-Indented"/>
            </w:pPr>
            <w:r>
              <w:t xml:space="preserve">Pacote de CALs Principais </w:t>
            </w:r>
            <w:r>
              <w:rPr>
                <w:b/>
              </w:rPr>
              <w:t>ou</w:t>
            </w:r>
          </w:p>
          <w:p w14:paraId="004B9F8A" w14:textId="77777777" w:rsidR="00531FC6" w:rsidRPr="00531FC6" w:rsidRDefault="00531FC6" w:rsidP="00400D01">
            <w:pPr>
              <w:pStyle w:val="PURBullet-Indented"/>
            </w:pPr>
            <w:r>
              <w:t>Pacote CAL Empresarial</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SAL Empresarial do SharePoint Server 2013</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0FAA6531" w:rsidR="00531FC6" w:rsidRPr="00531FC6" w:rsidRDefault="006B6ACF" w:rsidP="00400D01">
            <w:pPr>
              <w:pStyle w:val="PURBullet-Indented"/>
            </w:pPr>
            <w:r>
              <w:t xml:space="preserve">CAL Padrão do SharePoint Server 2013 </w:t>
            </w:r>
            <w:r>
              <w:rPr>
                <w:b/>
              </w:rPr>
              <w:t>e</w:t>
            </w:r>
            <w:r>
              <w:t xml:space="preserve"> CAL Empresarial do SharePoint Server 2013</w:t>
            </w:r>
            <w:r w:rsidR="00F74509">
              <w:t xml:space="preserve"> </w:t>
            </w:r>
            <w:r>
              <w:rPr>
                <w:b/>
              </w:rPr>
              <w:t>ou</w:t>
            </w:r>
          </w:p>
          <w:p w14:paraId="1EC39DB0" w14:textId="1DD0321B" w:rsidR="00531FC6" w:rsidRPr="00531FC6" w:rsidRDefault="00531FC6" w:rsidP="00400D01">
            <w:pPr>
              <w:pStyle w:val="PURBullet-Indented"/>
            </w:pPr>
            <w:r>
              <w:t xml:space="preserve">Pacote de CALs Principais </w:t>
            </w:r>
            <w:r>
              <w:rPr>
                <w:b/>
              </w:rPr>
              <w:t>e</w:t>
            </w:r>
            <w:r>
              <w:t xml:space="preserve"> CAL Empresarial do SharePoint Server 2013 </w:t>
            </w:r>
            <w:r>
              <w:rPr>
                <w:b/>
              </w:rPr>
              <w:t>ou</w:t>
            </w:r>
          </w:p>
          <w:p w14:paraId="51853C7B" w14:textId="77777777" w:rsidR="00531FC6" w:rsidRPr="00531FC6" w:rsidRDefault="00531FC6" w:rsidP="00400D01">
            <w:pPr>
              <w:pStyle w:val="PURBullet-Indented"/>
            </w:pPr>
            <w:r>
              <w:t>Pacote CAL Empresarial</w:t>
            </w:r>
          </w:p>
        </w:tc>
      </w:tr>
    </w:tbl>
    <w:bookmarkStart w:id="733" w:name="_Toc299519138"/>
    <w:bookmarkStart w:id="734" w:name="_Toc299531570"/>
    <w:bookmarkStart w:id="735" w:name="_Toc299531894"/>
    <w:bookmarkStart w:id="736" w:name="_Toc299957177"/>
    <w:p w14:paraId="51DED5A4" w14:textId="62723224" w:rsidR="00801AE1" w:rsidRPr="00DE4FF9" w:rsidRDefault="00830DCA" w:rsidP="00DE1E86">
      <w:pPr>
        <w:pStyle w:val="PURBreadcrumb"/>
        <w:keepNext w:val="0"/>
        <w:spacing w:before="0"/>
        <w:rPr>
          <w:rFonts w:ascii="Arial Narrow" w:hAnsi="Arial Narrow"/>
          <w:color w:val="00467F"/>
          <w:sz w:val="16"/>
          <w:u w:val="single"/>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bookmarkEnd w:id="733"/>
      <w:bookmarkEnd w:id="734"/>
      <w:bookmarkEnd w:id="735"/>
      <w:bookmarkEnd w:id="736"/>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164EEA4C" w14:textId="04126674" w:rsidR="00DF5305" w:rsidRDefault="00DF5305" w:rsidP="006F073B">
      <w:pPr>
        <w:pStyle w:val="PURProductName"/>
        <w:keepNext w:val="0"/>
        <w:keepLines w:val="0"/>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8362734"/>
      <w:bookmarkStart w:id="763" w:name="_Toc428362829"/>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t>Skype para Servidor Corporativo 2015</w:t>
      </w:r>
      <w:bookmarkEnd w:id="753"/>
      <w:bookmarkEnd w:id="754"/>
      <w:bookmarkEnd w:id="755"/>
      <w:bookmarkEnd w:id="756"/>
      <w:bookmarkEnd w:id="757"/>
      <w:bookmarkEnd w:id="758"/>
      <w:bookmarkEnd w:id="759"/>
      <w:bookmarkEnd w:id="760"/>
      <w:bookmarkEnd w:id="761"/>
      <w:bookmarkEnd w:id="762"/>
      <w:bookmarkEnd w:id="763"/>
      <w:r>
        <w:t xml:space="preserve"> </w:t>
      </w:r>
      <w:bookmarkEnd w:id="764"/>
      <w:bookmarkEnd w:id="765"/>
      <w:bookmarkEnd w:id="766"/>
      <w:bookmarkEnd w:id="767"/>
      <w:bookmarkEnd w:id="768"/>
      <w:bookmarkEnd w:id="769"/>
      <w:bookmarkEnd w:id="770"/>
      <w:r>
        <w:fldChar w:fldCharType="begin"/>
      </w:r>
      <w:r>
        <w:instrText>XE "Skype para Servidor Corporativo 2015"</w:instrText>
      </w:r>
      <w:r>
        <w:fldChar w:fldCharType="end"/>
      </w:r>
    </w:p>
    <w:p w14:paraId="6C7F35C8" w14:textId="77777777" w:rsidR="00DF5305" w:rsidRPr="000A146C" w:rsidRDefault="00DF5305" w:rsidP="006F073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19"/>
        <w:gridCol w:w="20"/>
        <w:gridCol w:w="5418"/>
        <w:gridCol w:w="258"/>
      </w:tblGrid>
      <w:tr w:rsidR="00DF5305" w14:paraId="6492C68F" w14:textId="77777777" w:rsidTr="00F74509">
        <w:tc>
          <w:tcPr>
            <w:tcW w:w="2427" w:type="pct"/>
            <w:gridSpan w:val="3"/>
            <w:tcBorders>
              <w:top w:val="nil"/>
            </w:tcBorders>
          </w:tcPr>
          <w:p w14:paraId="673F2121" w14:textId="1A646BFB" w:rsidR="00DF5305" w:rsidRDefault="00DF5305" w:rsidP="006F073B">
            <w:pPr>
              <w:pStyle w:val="PURLMSH"/>
            </w:pPr>
            <w:r>
              <w:t xml:space="preserve">Seção Aplicável de Termos Gerais da SAL: </w:t>
            </w:r>
            <w:hyperlink w:anchor="SALTerms_Server" w:history="1">
              <w:r>
                <w:rPr>
                  <w:rStyle w:val="Hyperlink"/>
                </w:rPr>
                <w:t>Software para Servidores</w:t>
              </w:r>
            </w:hyperlink>
          </w:p>
        </w:tc>
        <w:tc>
          <w:tcPr>
            <w:tcW w:w="2573" w:type="pct"/>
            <w:gridSpan w:val="2"/>
            <w:tcBorders>
              <w:top w:val="nil"/>
            </w:tcBorders>
          </w:tcPr>
          <w:p w14:paraId="7BE6E958" w14:textId="5F5B7728" w:rsidR="00DF5305" w:rsidRDefault="00DF5305" w:rsidP="006F073B">
            <w:pPr>
              <w:pStyle w:val="PURLMSH"/>
            </w:pPr>
            <w:r>
              <w:t xml:space="preserve">Consulte Notificações Aplicáveis: </w:t>
            </w:r>
            <w:r>
              <w:rPr>
                <w:b/>
              </w:rPr>
              <w:t xml:space="preserve">Gravação, VC-1 </w:t>
            </w:r>
            <w:r>
              <w:rPr>
                <w:i/>
              </w:rPr>
              <w:t xml:space="preserve">(consulte o </w:t>
            </w:r>
            <w:hyperlink w:anchor="Appendix2" w:history="1">
              <w:r>
                <w:rPr>
                  <w:rStyle w:val="Hyperlink"/>
                  <w:i/>
                </w:rPr>
                <w:t>Apêndice 2</w:t>
              </w:r>
            </w:hyperlink>
            <w:r>
              <w:rPr>
                <w:i/>
              </w:rPr>
              <w:t>)</w:t>
            </w:r>
          </w:p>
        </w:tc>
      </w:tr>
      <w:tr w:rsidR="00DF5305" w14:paraId="1CB0BFBE" w14:textId="77777777" w:rsidTr="00F74509">
        <w:tc>
          <w:tcPr>
            <w:tcW w:w="5000" w:type="pct"/>
            <w:gridSpan w:val="5"/>
          </w:tcPr>
          <w:p w14:paraId="6DD843DF" w14:textId="6643318B" w:rsidR="00DF5305" w:rsidRPr="00E53A62" w:rsidRDefault="00DF5305" w:rsidP="006F073B">
            <w:pPr>
              <w:pStyle w:val="PURLMSH"/>
              <w:tabs>
                <w:tab w:val="left" w:pos="5195"/>
              </w:tabs>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r>
              <w:rPr>
                <w:i/>
              </w:rPr>
              <w:tab/>
              <w:t xml:space="preserve"> </w:t>
            </w:r>
            <w:r>
              <w:t xml:space="preserve">Qualificado para Serviços de Software em Servidores de Prestadores do Data Center: </w:t>
            </w:r>
            <w:r>
              <w:rPr>
                <w:b/>
              </w:rPr>
              <w:t>Sim</w:t>
            </w:r>
          </w:p>
        </w:tc>
      </w:tr>
      <w:tr w:rsidR="00DF5305" w:rsidRPr="00501DAF" w14:paraId="1EFABE69" w14:textId="77777777" w:rsidTr="00F74509">
        <w:tc>
          <w:tcPr>
            <w:tcW w:w="5000" w:type="pct"/>
            <w:gridSpan w:val="5"/>
            <w:shd w:val="clear" w:color="auto" w:fill="E5EEF7"/>
          </w:tcPr>
          <w:p w14:paraId="43B8AE12" w14:textId="77777777" w:rsidR="00DF5305" w:rsidRPr="00501DAF" w:rsidRDefault="00DF5305" w:rsidP="006F073B">
            <w:pPr>
              <w:pStyle w:val="PURTableHeaderWhite"/>
              <w:keepNext w:val="0"/>
              <w:keepLines w:val="0"/>
              <w:spacing w:after="0" w:line="240" w:lineRule="auto"/>
              <w:rPr>
                <w:i w:val="0"/>
                <w:color w:val="404040" w:themeColor="text1" w:themeTint="BF"/>
              </w:rPr>
            </w:pPr>
            <w:r>
              <w:rPr>
                <w:i w:val="0"/>
                <w:color w:val="404040" w:themeColor="text1" w:themeTint="BF"/>
              </w:rPr>
              <w:t>SALs (LICENÇA DE ACESSO PARA ASSINANTES)</w:t>
            </w:r>
          </w:p>
        </w:tc>
      </w:tr>
      <w:tr w:rsidR="00DF5305" w:rsidRPr="003528B0" w14:paraId="524C155E" w14:textId="77777777" w:rsidTr="00F74509">
        <w:tc>
          <w:tcPr>
            <w:tcW w:w="5000" w:type="pct"/>
            <w:gridSpan w:val="5"/>
          </w:tcPr>
          <w:p w14:paraId="14677BC4" w14:textId="77777777" w:rsidR="00DF5305" w:rsidRPr="00BB180A" w:rsidRDefault="00DF5305" w:rsidP="00F74509">
            <w:pPr>
              <w:pStyle w:val="PURBody"/>
              <w:rPr>
                <w:i/>
              </w:rPr>
            </w:pPr>
            <w:r>
              <w:rPr>
                <w:b/>
              </w:rPr>
              <w:t>Você precisa de:</w:t>
            </w:r>
          </w:p>
          <w:p w14:paraId="6103DBD4" w14:textId="265A76D0" w:rsidR="00DF5305" w:rsidRDefault="00DF5305" w:rsidP="00F74509">
            <w:pPr>
              <w:pStyle w:val="PURBullet-Indented"/>
              <w:rPr>
                <w:szCs w:val="18"/>
              </w:rPr>
            </w:pPr>
            <w:r>
              <w:t>SAL Padrão do Skype para Servidor Corporativo 2015</w:t>
            </w:r>
            <w:r>
              <w:rPr>
                <w:szCs w:val="18"/>
              </w:rPr>
              <w:t xml:space="preserve"> </w:t>
            </w:r>
            <w:r>
              <w:rPr>
                <w:b/>
                <w:szCs w:val="18"/>
              </w:rPr>
              <w:t>ou</w:t>
            </w:r>
          </w:p>
          <w:p w14:paraId="6C1534BF" w14:textId="39C3912F" w:rsidR="00DF5305" w:rsidRDefault="00DF5305" w:rsidP="00F74509">
            <w:pPr>
              <w:pStyle w:val="PURBullet-Indented"/>
            </w:pPr>
            <w:r>
              <w:t>SAL Empresarial do Skype para Servidor Corporativo 2015</w:t>
            </w:r>
            <w:r>
              <w:rPr>
                <w:b/>
              </w:rPr>
              <w:t>ou</w:t>
            </w:r>
          </w:p>
          <w:p w14:paraId="04957056" w14:textId="519F06E2" w:rsidR="00DF5305" w:rsidRDefault="00DF5305" w:rsidP="00F74509">
            <w:pPr>
              <w:pStyle w:val="PURBullet-Indented"/>
            </w:pPr>
            <w:r>
              <w:t>SAL do Skype para Servidor Corporativo 2015 Plus</w:t>
            </w:r>
            <w:r>
              <w:rPr>
                <w:b/>
              </w:rPr>
              <w:t>ou</w:t>
            </w:r>
          </w:p>
          <w:p w14:paraId="74034AE9" w14:textId="282EC9D5" w:rsidR="00DF5305" w:rsidRPr="00F74509" w:rsidRDefault="00DF5305" w:rsidP="00F74509">
            <w:pPr>
              <w:pStyle w:val="PURBullet-Indented"/>
            </w:pPr>
            <w:r>
              <w:t>SAL Empresarial do Skype para Servidor Corporativo 2015 Plus</w:t>
            </w:r>
            <w:r>
              <w:rPr>
                <w:b/>
              </w:rPr>
              <w:t>ou</w:t>
            </w:r>
          </w:p>
          <w:p w14:paraId="3D5DCB46" w14:textId="77777777" w:rsidR="00DF5305" w:rsidRPr="000A3567" w:rsidRDefault="00DF5305" w:rsidP="00F74509">
            <w:pPr>
              <w:pStyle w:val="PURBullet-Indented"/>
            </w:pPr>
            <w:r>
              <w:t>SAL do Productivity Suite</w:t>
            </w:r>
          </w:p>
        </w:tc>
      </w:tr>
      <w:tr w:rsidR="00DF5305" w:rsidRPr="003528B0" w14:paraId="525AD084" w14:textId="77777777" w:rsidTr="004977EF">
        <w:tblPrEx>
          <w:tblBorders>
            <w:top w:val="none" w:sz="0" w:space="0" w:color="auto"/>
          </w:tblBorders>
        </w:tblPrEx>
        <w:trPr>
          <w:gridBefore w:val="1"/>
          <w:gridAfter w:val="1"/>
          <w:wBefore w:w="52" w:type="pct"/>
          <w:wAfter w:w="117" w:type="pct"/>
        </w:trPr>
        <w:tc>
          <w:tcPr>
            <w:tcW w:w="2366" w:type="pct"/>
            <w:tcBorders>
              <w:top w:val="nil"/>
              <w:bottom w:val="nil"/>
            </w:tcBorders>
            <w:shd w:val="clear" w:color="auto" w:fill="E5EEF7"/>
          </w:tcPr>
          <w:p w14:paraId="4BDCA84A" w14:textId="77777777" w:rsidR="00DF5305" w:rsidRPr="00C33C5F" w:rsidRDefault="00DF5305" w:rsidP="00F52082">
            <w:pPr>
              <w:pStyle w:val="PURBody"/>
              <w:keepNext/>
              <w:spacing w:after="0"/>
            </w:pPr>
            <w:r>
              <w:rPr>
                <w:b/>
                <w:i/>
              </w:rPr>
              <w:lastRenderedPageBreak/>
              <w:t>SALs para SA</w:t>
            </w:r>
          </w:p>
        </w:tc>
        <w:tc>
          <w:tcPr>
            <w:tcW w:w="2465" w:type="pct"/>
            <w:gridSpan w:val="2"/>
            <w:tcBorders>
              <w:top w:val="nil"/>
              <w:bottom w:val="nil"/>
            </w:tcBorders>
            <w:shd w:val="clear" w:color="auto" w:fill="E5EEF7"/>
          </w:tcPr>
          <w:p w14:paraId="6B31035C" w14:textId="77777777" w:rsidR="00DF5305" w:rsidRPr="00C33C5F" w:rsidRDefault="00DF5305" w:rsidP="00F52082">
            <w:pPr>
              <w:pStyle w:val="PURBody"/>
              <w:keepNext/>
              <w:spacing w:after="0"/>
            </w:pPr>
            <w:r>
              <w:rPr>
                <w:b/>
                <w:i/>
              </w:rPr>
              <w:t>CALs Qualificadas</w:t>
            </w:r>
          </w:p>
        </w:tc>
      </w:tr>
      <w:tr w:rsidR="00DF5305" w:rsidRPr="003528B0" w14:paraId="3FD13C7E" w14:textId="77777777" w:rsidTr="00563064">
        <w:trPr>
          <w:trHeight w:val="572"/>
        </w:trPr>
        <w:tc>
          <w:tcPr>
            <w:tcW w:w="2427" w:type="pct"/>
            <w:gridSpan w:val="3"/>
            <w:tcBorders>
              <w:top w:val="nil"/>
              <w:bottom w:val="single" w:sz="4" w:space="0" w:color="auto"/>
            </w:tcBorders>
          </w:tcPr>
          <w:p w14:paraId="00FE279B" w14:textId="2601A847" w:rsidR="00DF5305" w:rsidRPr="00C33C5F" w:rsidRDefault="00DF5305" w:rsidP="00F74509">
            <w:pPr>
              <w:pStyle w:val="PURBullet-Indented"/>
            </w:pPr>
            <w:r>
              <w:t>SAL Padrão do Skype para Servidor Corporativo</w:t>
            </w:r>
          </w:p>
        </w:tc>
        <w:tc>
          <w:tcPr>
            <w:tcW w:w="2573" w:type="pct"/>
            <w:gridSpan w:val="2"/>
            <w:tcBorders>
              <w:top w:val="nil"/>
              <w:bottom w:val="single" w:sz="4" w:space="0" w:color="auto"/>
            </w:tcBorders>
          </w:tcPr>
          <w:p w14:paraId="31421C02" w14:textId="705002D7" w:rsidR="00DF5305" w:rsidRPr="002448BE" w:rsidRDefault="00DF5305" w:rsidP="00563064">
            <w:pPr>
              <w:pStyle w:val="PURBullet-Indented"/>
              <w:spacing w:line="220" w:lineRule="exact"/>
              <w:ind w:left="490"/>
            </w:pPr>
            <w:r>
              <w:t xml:space="preserve">CAL Padrão do Skype para Servidor Corporativo 2015 </w:t>
            </w:r>
            <w:r>
              <w:rPr>
                <w:b/>
              </w:rPr>
              <w:t>ou</w:t>
            </w:r>
          </w:p>
          <w:p w14:paraId="50394322" w14:textId="77777777" w:rsidR="00DF5305" w:rsidRPr="002448BE" w:rsidRDefault="00DF5305" w:rsidP="00563064">
            <w:pPr>
              <w:pStyle w:val="PURBullet-Indented"/>
              <w:spacing w:line="220" w:lineRule="exact"/>
              <w:ind w:left="490"/>
            </w:pPr>
            <w:r>
              <w:t>Pacote CAL Empresarial</w:t>
            </w:r>
          </w:p>
        </w:tc>
      </w:tr>
      <w:tr w:rsidR="00DF5305" w:rsidRPr="00C33C5F" w14:paraId="33FD2C35" w14:textId="77777777" w:rsidTr="00563064">
        <w:trPr>
          <w:trHeight w:val="3640"/>
        </w:trPr>
        <w:tc>
          <w:tcPr>
            <w:tcW w:w="2427" w:type="pct"/>
            <w:gridSpan w:val="3"/>
            <w:tcBorders>
              <w:top w:val="single" w:sz="4" w:space="0" w:color="auto"/>
              <w:bottom w:val="single" w:sz="4" w:space="0" w:color="auto"/>
            </w:tcBorders>
          </w:tcPr>
          <w:p w14:paraId="590A745B" w14:textId="4889D443" w:rsidR="00DF5305" w:rsidRPr="00C33C5F" w:rsidRDefault="00DF5305" w:rsidP="00563064">
            <w:pPr>
              <w:pStyle w:val="PURBullet-Indented"/>
              <w:spacing w:line="220" w:lineRule="exact"/>
              <w:ind w:left="490"/>
              <w:rPr>
                <w:i/>
              </w:rPr>
            </w:pPr>
            <w:r>
              <w:t>SAL Empresarial do Skype para Servidor Corporativo</w:t>
            </w:r>
          </w:p>
        </w:tc>
        <w:tc>
          <w:tcPr>
            <w:tcW w:w="2573" w:type="pct"/>
            <w:gridSpan w:val="2"/>
            <w:tcBorders>
              <w:top w:val="single" w:sz="4" w:space="0" w:color="auto"/>
              <w:bottom w:val="single" w:sz="4" w:space="0" w:color="auto"/>
            </w:tcBorders>
          </w:tcPr>
          <w:p w14:paraId="011EA4F3" w14:textId="728269D5" w:rsidR="00DF5305" w:rsidRPr="002448BE" w:rsidRDefault="00DF5305" w:rsidP="00563064">
            <w:pPr>
              <w:pStyle w:val="PURBullet-Indented"/>
              <w:spacing w:line="220" w:lineRule="exact"/>
              <w:ind w:left="490"/>
            </w:pPr>
            <w:r>
              <w:t xml:space="preserve">CAL Padrão do Skype para Servidor Corporativo 2015 e CAL Empresarial do Skype para Servidor Corporativo 2015 </w:t>
            </w:r>
            <w:r>
              <w:rPr>
                <w:b/>
              </w:rPr>
              <w:t>ou</w:t>
            </w:r>
          </w:p>
          <w:p w14:paraId="0FAAA23F" w14:textId="10231109" w:rsidR="00DF5305" w:rsidRPr="002448BE" w:rsidRDefault="00DF5305" w:rsidP="00563064">
            <w:pPr>
              <w:pStyle w:val="PURBullet-Indented"/>
              <w:spacing w:line="220" w:lineRule="exact"/>
              <w:ind w:left="490"/>
            </w:pPr>
            <w:r>
              <w:t xml:space="preserve">Pacote de CALs Principais e CAL Empresarial do Skype para Servidor Corporativo </w:t>
            </w:r>
            <w:r>
              <w:rPr>
                <w:b/>
              </w:rPr>
              <w:t>ou</w:t>
            </w:r>
          </w:p>
          <w:p w14:paraId="201F058F" w14:textId="77777777" w:rsidR="00DF5305" w:rsidRPr="00BB2971" w:rsidRDefault="00DF5305" w:rsidP="00563064">
            <w:pPr>
              <w:pStyle w:val="PURBullet-Indented"/>
              <w:spacing w:line="220" w:lineRule="exact"/>
              <w:ind w:left="490"/>
              <w:rPr>
                <w:lang w:val="fr-FR"/>
              </w:rPr>
            </w:pPr>
            <w:r>
              <w:t xml:space="preserve">Pacote de CALs Empresariais </w:t>
            </w:r>
            <w:r>
              <w:rPr>
                <w:b/>
              </w:rPr>
              <w:t>ou</w:t>
            </w:r>
          </w:p>
          <w:p w14:paraId="6125068B" w14:textId="2C51351A" w:rsidR="00DF5305" w:rsidRPr="00DE591B" w:rsidRDefault="00DF5305" w:rsidP="00563064">
            <w:pPr>
              <w:pStyle w:val="PURBullet-Indented"/>
              <w:spacing w:line="220" w:lineRule="exact"/>
              <w:ind w:left="490"/>
            </w:pPr>
            <w:r>
              <w:rPr>
                <w:rFonts w:asciiTheme="majorHAnsi" w:hAnsiTheme="majorHAnsi"/>
                <w:sz w:val="16"/>
                <w:szCs w:val="16"/>
              </w:rPr>
              <w:t>SL de Usuário do Skype para Empresa Online Plano 3</w:t>
            </w:r>
            <w:r>
              <w:t xml:space="preserve"> </w:t>
            </w:r>
            <w:r>
              <w:rPr>
                <w:b/>
              </w:rPr>
              <w:t>ou</w:t>
            </w:r>
          </w:p>
          <w:p w14:paraId="6478DE8B" w14:textId="77777777" w:rsidR="00DF5305" w:rsidRPr="00DE591B" w:rsidRDefault="00DF5305" w:rsidP="00563064">
            <w:pPr>
              <w:pStyle w:val="PURBullet-Indented"/>
              <w:spacing w:line="220" w:lineRule="exact"/>
              <w:ind w:left="490"/>
            </w:pPr>
            <w:r>
              <w:t xml:space="preserve">SL de Usuário do Office 365 Enterprise E3 ou E4, Academic A3 ou A4 </w:t>
            </w:r>
            <w:r>
              <w:rPr>
                <w:b/>
              </w:rPr>
              <w:t>ou</w:t>
            </w:r>
            <w:r>
              <w:t xml:space="preserve"> Government G3 ou G4*</w:t>
            </w:r>
          </w:p>
          <w:p w14:paraId="0BFE6D24" w14:textId="77777777" w:rsidR="00DF5305" w:rsidRDefault="00DF5305" w:rsidP="00F74509">
            <w:pPr>
              <w:pStyle w:val="PURBullet-Indented"/>
              <w:numPr>
                <w:ilvl w:val="0"/>
                <w:numId w:val="0"/>
              </w:numPr>
              <w:ind w:left="486" w:hanging="216"/>
            </w:pPr>
          </w:p>
          <w:p w14:paraId="3AADAE1C" w14:textId="77777777" w:rsidR="00DF5305" w:rsidRPr="002448BE" w:rsidRDefault="00DF5305" w:rsidP="00563064">
            <w:pPr>
              <w:pStyle w:val="PURBullet-Indented"/>
              <w:numPr>
                <w:ilvl w:val="0"/>
                <w:numId w:val="0"/>
              </w:numPr>
              <w:spacing w:line="220" w:lineRule="exact"/>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r w:rsidR="00DF5305" w:rsidRPr="00DE49C6" w14:paraId="2505181F" w14:textId="77777777" w:rsidTr="00F74509">
        <w:tc>
          <w:tcPr>
            <w:tcW w:w="2427" w:type="pct"/>
            <w:gridSpan w:val="3"/>
            <w:tcBorders>
              <w:top w:val="single" w:sz="4" w:space="0" w:color="auto"/>
            </w:tcBorders>
          </w:tcPr>
          <w:p w14:paraId="1295C466" w14:textId="426EEE14" w:rsidR="00DF5305" w:rsidRPr="00C33C5F" w:rsidRDefault="00DF5305" w:rsidP="00563064">
            <w:pPr>
              <w:pStyle w:val="PURBullet-Indented"/>
              <w:spacing w:line="220" w:lineRule="exact"/>
              <w:ind w:left="490"/>
              <w:rPr>
                <w:i/>
              </w:rPr>
            </w:pPr>
            <w:r>
              <w:t>SAL do Skype para Servidor Corporativo Plus</w:t>
            </w:r>
          </w:p>
        </w:tc>
        <w:tc>
          <w:tcPr>
            <w:tcW w:w="2573" w:type="pct"/>
            <w:gridSpan w:val="2"/>
            <w:tcBorders>
              <w:top w:val="single" w:sz="4" w:space="0" w:color="auto"/>
            </w:tcBorders>
          </w:tcPr>
          <w:p w14:paraId="169C3A0D" w14:textId="561FF9D7" w:rsidR="00DF5305" w:rsidRPr="00A748AB" w:rsidRDefault="00DF5305" w:rsidP="00563064">
            <w:pPr>
              <w:pStyle w:val="PURBullet-Indented"/>
              <w:spacing w:line="220" w:lineRule="exact"/>
              <w:ind w:left="490"/>
            </w:pPr>
            <w:r>
              <w:t xml:space="preserve">CAL Padrão do Skype para Servidor Corporativo 2015 e CAL do Skype para Servidor Corporativo 2015 Plus </w:t>
            </w:r>
            <w:r>
              <w:rPr>
                <w:b/>
              </w:rPr>
              <w:t>ou</w:t>
            </w:r>
          </w:p>
          <w:p w14:paraId="026BB2A8" w14:textId="23C09615" w:rsidR="00DF5305" w:rsidRPr="00F74509" w:rsidRDefault="00DF5305" w:rsidP="00563064">
            <w:pPr>
              <w:pStyle w:val="PURBullet-Indented"/>
              <w:spacing w:line="220" w:lineRule="exact"/>
              <w:ind w:left="490"/>
            </w:pPr>
            <w:r>
              <w:t xml:space="preserve">Pacote de CALs Principais e CAL do Skype para Servidor Corporativo Plus </w:t>
            </w:r>
            <w:r>
              <w:rPr>
                <w:b/>
              </w:rPr>
              <w:t>ou</w:t>
            </w:r>
          </w:p>
          <w:p w14:paraId="78B197C4" w14:textId="2E4A6977" w:rsidR="00DF5305" w:rsidRPr="00F74509" w:rsidRDefault="00DF5305" w:rsidP="00563064">
            <w:pPr>
              <w:pStyle w:val="PURBullet-Indented"/>
              <w:spacing w:line="220" w:lineRule="exact"/>
              <w:ind w:left="490"/>
            </w:pPr>
            <w:r>
              <w:t xml:space="preserve">Pacote de CALs Empresariais e CAL do Skype para Servidor Corporativo Plus </w:t>
            </w:r>
            <w:r>
              <w:rPr>
                <w:b/>
              </w:rPr>
              <w:t>ou</w:t>
            </w:r>
          </w:p>
          <w:p w14:paraId="50183802" w14:textId="77BCB8CB" w:rsidR="00DF5305" w:rsidRPr="00DE591B" w:rsidRDefault="00DF5305" w:rsidP="00563064">
            <w:pPr>
              <w:pStyle w:val="PURBullet-Indented"/>
              <w:spacing w:line="220" w:lineRule="exact"/>
              <w:ind w:left="490"/>
            </w:pPr>
            <w:r>
              <w:rPr>
                <w:rFonts w:asciiTheme="minorHAnsi" w:hAnsiTheme="minorHAnsi" w:cstheme="minorHAnsi"/>
                <w:szCs w:val="18"/>
              </w:rPr>
              <w:t>SL de Usuário do Skype para Empresa Online Plano 3</w:t>
            </w:r>
            <w:r>
              <w:t xml:space="preserve"> </w:t>
            </w:r>
            <w:r>
              <w:rPr>
                <w:b/>
              </w:rPr>
              <w:t>ou</w:t>
            </w:r>
          </w:p>
          <w:p w14:paraId="4C299498" w14:textId="77777777" w:rsidR="00DF5305" w:rsidRPr="00DE591B" w:rsidRDefault="00DF5305" w:rsidP="00563064">
            <w:pPr>
              <w:pStyle w:val="PURBullet-Indented"/>
              <w:spacing w:line="220" w:lineRule="exact"/>
              <w:ind w:left="490"/>
            </w:pPr>
            <w:r>
              <w:t xml:space="preserve">SL de Usuário do Office 365 Enterprise E4, Academic A4 </w:t>
            </w:r>
            <w:r>
              <w:rPr>
                <w:b/>
              </w:rPr>
              <w:t>ou</w:t>
            </w:r>
            <w:r>
              <w:t xml:space="preserve"> Government G4*</w:t>
            </w:r>
          </w:p>
          <w:p w14:paraId="72366C53" w14:textId="77777777" w:rsidR="00DF5305" w:rsidRDefault="00DF5305" w:rsidP="00F74509">
            <w:pPr>
              <w:pStyle w:val="PURBullet-Indented"/>
              <w:numPr>
                <w:ilvl w:val="0"/>
                <w:numId w:val="0"/>
              </w:numPr>
              <w:ind w:left="486" w:hanging="216"/>
            </w:pPr>
          </w:p>
          <w:p w14:paraId="7BA35AFD" w14:textId="77777777" w:rsidR="00572860" w:rsidRDefault="00572860" w:rsidP="00F74509">
            <w:pPr>
              <w:pStyle w:val="PURBullet-Indented"/>
              <w:numPr>
                <w:ilvl w:val="0"/>
                <w:numId w:val="0"/>
              </w:numPr>
              <w:ind w:left="486" w:hanging="216"/>
            </w:pPr>
          </w:p>
          <w:p w14:paraId="2CE69594" w14:textId="77777777" w:rsidR="00DF5305" w:rsidRPr="00DE591B" w:rsidRDefault="00DF5305" w:rsidP="00563064">
            <w:pPr>
              <w:pStyle w:val="PURBullet-Indented"/>
              <w:numPr>
                <w:ilvl w:val="0"/>
                <w:numId w:val="0"/>
              </w:numPr>
              <w:spacing w:line="216" w:lineRule="auto"/>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bl>
    <w:p w14:paraId="4F7B306E" w14:textId="77777777" w:rsidR="00DF5305" w:rsidRPr="00A11A7A" w:rsidRDefault="00DF5305" w:rsidP="00DF5305">
      <w:pPr>
        <w:pStyle w:val="PURADDITIONALTERMSHEADERMB"/>
      </w:pPr>
      <w:r>
        <w:t>Termos Adicionais:</w:t>
      </w:r>
    </w:p>
    <w:p w14:paraId="43FDDDA1" w14:textId="77777777" w:rsidR="00DF5305" w:rsidRPr="003D2E2C" w:rsidRDefault="00DF5305" w:rsidP="00DF5305">
      <w:pPr>
        <w:pStyle w:val="PURBlueStrong"/>
      </w:pPr>
      <w:r>
        <w:t>Tipos de SAL</w:t>
      </w:r>
    </w:p>
    <w:p w14:paraId="7D2C3204" w14:textId="77777777" w:rsidR="00DF5305" w:rsidRPr="00BB41EF" w:rsidRDefault="00DF5305" w:rsidP="00DF5305">
      <w:pPr>
        <w:pStyle w:val="PURBody-Indented"/>
        <w:rPr>
          <w:b/>
        </w:rPr>
      </w:pPr>
      <w:r>
        <w:rPr>
          <w:b/>
        </w:rPr>
        <w:t>Os tipos de SAL disponíveis são:</w:t>
      </w:r>
    </w:p>
    <w:p w14:paraId="2387BD10" w14:textId="24E525E3" w:rsidR="00DF5305" w:rsidRPr="00F74509" w:rsidRDefault="00DF5305" w:rsidP="00DF5305">
      <w:pPr>
        <w:pStyle w:val="PURBullet-Indented"/>
        <w:rPr>
          <w:szCs w:val="18"/>
        </w:rPr>
      </w:pPr>
      <w:r>
        <w:t>SAL Padrão do Skype para Servidor Corporativo 2015</w:t>
      </w:r>
      <w:r>
        <w:rPr>
          <w:szCs w:val="18"/>
        </w:rPr>
        <w:t xml:space="preserve"> (Usuário/Dispositivo)</w:t>
      </w:r>
    </w:p>
    <w:p w14:paraId="296CE129" w14:textId="5AACD485" w:rsidR="00DF5305" w:rsidRPr="00F74509" w:rsidRDefault="00DF5305" w:rsidP="00DF5305">
      <w:pPr>
        <w:pStyle w:val="PURBullet-Indented"/>
      </w:pPr>
      <w:r>
        <w:t>SAL Empresarial do Skype para Servidor Corporativo 2015 (Usuário/Dispositivo)</w:t>
      </w:r>
    </w:p>
    <w:p w14:paraId="5106AD46" w14:textId="72CA9994" w:rsidR="00DF5305" w:rsidRPr="00F74509" w:rsidRDefault="00DF5305" w:rsidP="00DF5305">
      <w:pPr>
        <w:pStyle w:val="PURBullet-Indented"/>
      </w:pPr>
      <w:r>
        <w:t>SAL do Skype para Servidor Corporativo 2015 Plus (Usuário/Dispositivo)</w:t>
      </w:r>
    </w:p>
    <w:p w14:paraId="083225EF" w14:textId="7E236C9D" w:rsidR="00DF5305" w:rsidRPr="00F74509" w:rsidRDefault="00DF5305" w:rsidP="00DF5305">
      <w:pPr>
        <w:pStyle w:val="PURBullet-Indented"/>
      </w:pPr>
      <w:r>
        <w:t>SAL do Skype para Servidor Corporativo 2015 Plus (Usuário/Dispositivo)</w:t>
      </w:r>
    </w:p>
    <w:p w14:paraId="06E5EA97" w14:textId="77777777" w:rsidR="00DF5305" w:rsidRPr="00FE3B33" w:rsidRDefault="00DF5305" w:rsidP="00DF5305">
      <w:pPr>
        <w:pStyle w:val="PURBullet-Indented"/>
      </w:pPr>
      <w:r>
        <w:t>SAL do Productivity Suite (Somente Usuário)</w:t>
      </w:r>
    </w:p>
    <w:p w14:paraId="3D654F23" w14:textId="300AC915" w:rsidR="00DF5305" w:rsidRDefault="00DF5305" w:rsidP="00DF5305">
      <w:pPr>
        <w:pStyle w:val="PURBody-Indented"/>
      </w:pPr>
      <w:r>
        <w:t>Você não precisará de SALs para nenhum usuário e dispositivo que acesse suas instâncias do software para servidores sem ser direta ou indiretamente autenticado pelo Active Directory ou pelo Skype para Servidor Corporativo.</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Cada usuário ou dispositivo para o qual você obtiver uma SAL Standard ou SAL do Productivity Suite (somente usuário) poderá usar os seguintes recursos do software para servidores.</w:t>
      </w:r>
    </w:p>
    <w:p w14:paraId="1C0B3FDF" w14:textId="77777777" w:rsidR="00DF5305" w:rsidRPr="00AE5D7B" w:rsidRDefault="00DF5305" w:rsidP="00DF5305">
      <w:pPr>
        <w:pStyle w:val="PURBullet-Indented"/>
      </w:pPr>
      <w:r>
        <w:t>Todos os recursos de Mensagens Instantâneas</w:t>
      </w:r>
    </w:p>
    <w:p w14:paraId="769E1989" w14:textId="77777777" w:rsidR="00DF5305" w:rsidRPr="00AE5D7B" w:rsidRDefault="00DF5305" w:rsidP="00DF5305">
      <w:pPr>
        <w:pStyle w:val="PURBullet-Indented"/>
      </w:pPr>
      <w:r>
        <w:t>Todos os recursos de Presença</w:t>
      </w:r>
    </w:p>
    <w:p w14:paraId="2A46A092" w14:textId="77777777" w:rsidR="00DF5305" w:rsidRDefault="00DF5305" w:rsidP="00DF5305">
      <w:pPr>
        <w:pStyle w:val="PURBullet-Indented"/>
      </w:pPr>
      <w:r>
        <w:t>Todos os recursos de Bate-papo em Grupo</w:t>
      </w:r>
    </w:p>
    <w:p w14:paraId="728AC7FE" w14:textId="77777777" w:rsidR="00DF5305" w:rsidRPr="00AE5D7B" w:rsidRDefault="00DF5305" w:rsidP="00DF5305">
      <w:pPr>
        <w:pStyle w:val="PURBullet-Indented"/>
      </w:pPr>
      <w:r>
        <w:t>Todos os recursos de áudio e vídeo de computador para computador</w:t>
      </w:r>
    </w:p>
    <w:p w14:paraId="51275C00" w14:textId="77777777" w:rsidR="00DF5305" w:rsidRPr="00AE5D7B" w:rsidRDefault="00DF5305" w:rsidP="00DF5305">
      <w:pPr>
        <w:pStyle w:val="PURBlueStrong"/>
      </w:pPr>
      <w:r>
        <w:lastRenderedPageBreak/>
        <w:t>SAL Enterprise</w:t>
      </w:r>
    </w:p>
    <w:p w14:paraId="6E01483C" w14:textId="77777777" w:rsidR="00DF5305" w:rsidRPr="00AE5D7B" w:rsidRDefault="00DF5305" w:rsidP="00DF5305">
      <w:pPr>
        <w:pStyle w:val="PURBody-Indented"/>
      </w:pPr>
      <w:r>
        <w:t>Cada usuário ou dispositivo para o qual você obtiver uma SAL Enterprise ou SAL do Productivity Suite (somente usuário) poderá usar os seguintes recursos do software para servidores.</w:t>
      </w:r>
    </w:p>
    <w:p w14:paraId="423D16A4" w14:textId="77777777" w:rsidR="00DF5305" w:rsidRPr="00AE5D7B" w:rsidRDefault="00DF5305" w:rsidP="00DF5305">
      <w:pPr>
        <w:pStyle w:val="PURBullet-Indented"/>
      </w:pPr>
      <w:r>
        <w:t>Os recursos da SAL Standard descritos anteriormente</w:t>
      </w:r>
    </w:p>
    <w:p w14:paraId="3C9A5A56" w14:textId="77777777" w:rsidR="00DF5305" w:rsidRPr="00AE5D7B" w:rsidRDefault="00DF5305" w:rsidP="00DF5305">
      <w:pPr>
        <w:pStyle w:val="PURBullet-Indented"/>
      </w:pPr>
      <w:r>
        <w:t>Todos os recursos de Áudio, Vídeo e Conferências na Web</w:t>
      </w:r>
    </w:p>
    <w:p w14:paraId="08885708" w14:textId="77777777" w:rsidR="00DF5305" w:rsidRDefault="00DF5305" w:rsidP="00DF5305">
      <w:pPr>
        <w:pStyle w:val="PURBullet-Indented"/>
      </w:pPr>
      <w:r>
        <w:t>Todos os recursos de Compartilhamento de Área de Trabalho</w:t>
      </w:r>
    </w:p>
    <w:p w14:paraId="717F93D0" w14:textId="77777777" w:rsidR="00DF5305" w:rsidRDefault="00DF5305" w:rsidP="00DF5305">
      <w:pPr>
        <w:pStyle w:val="PURBullet-Indented"/>
      </w:pPr>
      <w:r>
        <w:t>Funcionalidade Sistemas de Salas</w:t>
      </w:r>
    </w:p>
    <w:p w14:paraId="46567E76" w14:textId="77777777" w:rsidR="00DF5305" w:rsidRPr="00AE5D7B" w:rsidRDefault="00DF5305" w:rsidP="00DF5305">
      <w:pPr>
        <w:pStyle w:val="PURBullet-Indented"/>
      </w:pPr>
      <w:r>
        <w:t>Funcionalidade Vários Fluxos de Vídeo em HD</w:t>
      </w:r>
    </w:p>
    <w:p w14:paraId="7F3E3DEB" w14:textId="77777777" w:rsidR="00DF5305" w:rsidRPr="00AE5D7B" w:rsidRDefault="00DF5305" w:rsidP="00DF5305">
      <w:pPr>
        <w:pStyle w:val="PURBlueStrong"/>
      </w:pPr>
      <w:r>
        <w:t>SAL Plus</w:t>
      </w:r>
    </w:p>
    <w:p w14:paraId="11DA6466" w14:textId="77777777" w:rsidR="00DF5305" w:rsidRPr="00AE5D7B" w:rsidRDefault="00DF5305" w:rsidP="00DF5305">
      <w:pPr>
        <w:pStyle w:val="PURBody-Indented"/>
      </w:pPr>
      <w:r>
        <w:t>Cada usuário ou dispositivo para o qual você obtiver uma SAL Plus poderá usar os seguintes recursos do software para servidores.</w:t>
      </w:r>
    </w:p>
    <w:p w14:paraId="024A52A2" w14:textId="77777777" w:rsidR="00DF5305" w:rsidRPr="00AE5D7B" w:rsidRDefault="00DF5305" w:rsidP="00DF5305">
      <w:pPr>
        <w:pStyle w:val="PURBullet-Indented"/>
      </w:pPr>
      <w:r>
        <w:t>Os recursos da SAL Standard descritos anteriormente</w:t>
      </w:r>
    </w:p>
    <w:p w14:paraId="7850BF74" w14:textId="77777777" w:rsidR="00DF5305" w:rsidRPr="00AE5D7B" w:rsidRDefault="00DF5305" w:rsidP="00DF5305">
      <w:pPr>
        <w:pStyle w:val="PURBullet-Indented"/>
      </w:pPr>
      <w:r>
        <w:t>Todos os recursos de VoIP</w:t>
      </w:r>
    </w:p>
    <w:p w14:paraId="4CCDC498" w14:textId="77777777" w:rsidR="00DF5305" w:rsidRPr="00AE5D7B" w:rsidRDefault="00DF5305" w:rsidP="00DF5305">
      <w:pPr>
        <w:pStyle w:val="PURBullet-Indented"/>
      </w:pPr>
      <w:r>
        <w:t>Todos os recursos de Gerenciamento de Chamadas</w:t>
      </w:r>
    </w:p>
    <w:p w14:paraId="0CFBEAF1" w14:textId="77777777" w:rsidR="00DF5305" w:rsidRPr="00AE5D7B" w:rsidRDefault="00DF5305" w:rsidP="00DF5305">
      <w:pPr>
        <w:pStyle w:val="PURBlueStrong"/>
      </w:pPr>
      <w:r>
        <w:t>SAL Enterprise Plus</w:t>
      </w:r>
    </w:p>
    <w:p w14:paraId="3770CC5C" w14:textId="77777777" w:rsidR="00DF5305" w:rsidRPr="00AE5D7B" w:rsidRDefault="00DF5305" w:rsidP="00DF5305">
      <w:pPr>
        <w:pStyle w:val="PURBody-Indented"/>
      </w:pPr>
      <w:r>
        <w:t>Cada usuário ou dispositivo para o qual você obtiver uma SAL Enterprise Plus poderá usar os seguintes recursos do software para servidores.</w:t>
      </w:r>
    </w:p>
    <w:p w14:paraId="7D5CB0B9" w14:textId="77777777" w:rsidR="00DF5305" w:rsidRPr="00AE5D7B" w:rsidRDefault="00DF5305" w:rsidP="00DF5305">
      <w:pPr>
        <w:pStyle w:val="PURBullet-Indented"/>
      </w:pPr>
      <w:r>
        <w:t>Os recursos da SAL Standard descritos anteriormente</w:t>
      </w:r>
    </w:p>
    <w:p w14:paraId="67F49819" w14:textId="77777777" w:rsidR="00DF5305" w:rsidRPr="00AE5D7B" w:rsidRDefault="00DF5305" w:rsidP="00DF5305">
      <w:pPr>
        <w:pStyle w:val="PURBullet-Indented"/>
      </w:pPr>
      <w:r>
        <w:t>Todos os recursos de Áudio, Vídeo e Conferências na Web</w:t>
      </w:r>
    </w:p>
    <w:p w14:paraId="2D7BF0B1" w14:textId="77777777" w:rsidR="00DF5305" w:rsidRDefault="00DF5305" w:rsidP="00DF5305">
      <w:pPr>
        <w:pStyle w:val="PURBullet-Indented"/>
      </w:pPr>
      <w:r>
        <w:t>Todos os recursos de Compartilhamento de Área de Trabalho</w:t>
      </w:r>
    </w:p>
    <w:p w14:paraId="4E74AD95" w14:textId="77777777" w:rsidR="002D3387" w:rsidRDefault="002D3387" w:rsidP="002D3387">
      <w:pPr>
        <w:pStyle w:val="PURBullet-Indented"/>
      </w:pPr>
      <w:r>
        <w:t>Funcionalidade dos Sistemas para Salas</w:t>
      </w:r>
    </w:p>
    <w:p w14:paraId="6D34064B" w14:textId="77777777" w:rsidR="002D3387" w:rsidRDefault="002D3387" w:rsidP="002D3387">
      <w:pPr>
        <w:pStyle w:val="PURBullet-Indented"/>
      </w:pPr>
      <w:r>
        <w:t>Funcionalidade de Múltiplas Transmissões em Fluxo de Vídeo HD</w:t>
      </w:r>
    </w:p>
    <w:p w14:paraId="06CD8893" w14:textId="77777777" w:rsidR="00DF5305" w:rsidRPr="00AE5D7B" w:rsidRDefault="00DF5305" w:rsidP="00DF5305">
      <w:pPr>
        <w:pStyle w:val="PURBullet-Indented"/>
      </w:pPr>
      <w:r>
        <w:t>Todos os recursos de VoIP</w:t>
      </w:r>
    </w:p>
    <w:p w14:paraId="15FD33D1" w14:textId="77777777" w:rsidR="00DF5305" w:rsidRDefault="00DF5305" w:rsidP="00DF5305">
      <w:pPr>
        <w:pStyle w:val="PURBullet-Indented"/>
      </w:pPr>
      <w:r>
        <w:t>Todos os recursos de Gerenciamento de Chamadas</w:t>
      </w:r>
    </w:p>
    <w:p w14:paraId="2DB9862F" w14:textId="77777777" w:rsidR="00DF5305" w:rsidRDefault="00DF5305" w:rsidP="00DF5305">
      <w:pPr>
        <w:pStyle w:val="PURBlueStrong-Indented"/>
      </w:pPr>
      <w:r>
        <w:t>Software .NET Framework</w:t>
      </w:r>
    </w:p>
    <w:p w14:paraId="415D87D3" w14:textId="77777777" w:rsidR="00DF5305" w:rsidRDefault="00DF5305" w:rsidP="00DF5305">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3C307FD2" w14:textId="7566041C" w:rsidR="00DF5305" w:rsidRPr="00246563" w:rsidRDefault="00DF5305" w:rsidP="00DF5305">
      <w:pPr>
        <w:pStyle w:val="PURBody"/>
        <w:ind w:left="270"/>
        <w:rPr>
          <w:lang w:eastAsia="ja-JP"/>
        </w:rPr>
      </w:pPr>
      <w:r>
        <w:t>Além dos direitos descritos acima, esses termos adicionais se aplicam às SALs do Skype para Empresas Standard, Enterprise, Plus, Enterprise Plus e Pacote de Produtividade:</w:t>
      </w:r>
    </w:p>
    <w:p w14:paraId="2BA470C9" w14:textId="65B88D7F" w:rsidR="00DF5305" w:rsidRDefault="00DF5305" w:rsidP="00DF5305">
      <w:pPr>
        <w:pStyle w:val="PURBlueStrong"/>
        <w:rPr>
          <w:lang w:eastAsia="ja-JP"/>
        </w:rPr>
      </w:pPr>
      <w:r>
        <w:t>Função do Servidor de Aplicativos da Web Skype para Empresas</w:t>
      </w:r>
    </w:p>
    <w:p w14:paraId="5E878C29" w14:textId="04F59A6C" w:rsidR="00DF5305" w:rsidRPr="00246563" w:rsidRDefault="00DF5305" w:rsidP="00DF5305">
      <w:pPr>
        <w:pStyle w:val="PURBody-Indented"/>
        <w:rPr>
          <w:lang w:eastAsia="ja-JP"/>
        </w:rPr>
      </w:pPr>
      <w:r>
        <w:t>Você poderá usar a Função do Servidor de Aplicativos da Web Skype para Empresas em seus servidores unicamente como suporte dos serviços para o software que você fornece usando o Skype para Servidor Corporativo.</w:t>
      </w:r>
    </w:p>
    <w:p w14:paraId="1118E321" w14:textId="174B6218" w:rsidR="00DF5305" w:rsidRDefault="00DF5305" w:rsidP="00DF5305">
      <w:pPr>
        <w:pStyle w:val="PURBlueStrong"/>
        <w:rPr>
          <w:lang w:eastAsia="ja-JP"/>
        </w:rPr>
      </w:pPr>
      <w:r>
        <w:t>Skype para Empresas 2015 e Lync para Mac 2011</w:t>
      </w:r>
    </w:p>
    <w:p w14:paraId="02CE217D" w14:textId="6E4E94A7" w:rsidR="00DF5305" w:rsidRDefault="00DF5305" w:rsidP="00DF5305">
      <w:pPr>
        <w:pStyle w:val="PURBody-Indented"/>
        <w:rPr>
          <w:lang w:eastAsia="ja-JP"/>
        </w:rPr>
      </w:pPr>
      <w:r>
        <w:t>Você poderá criar e executar uma instância do software cliente Skype para Empresas 2015 ou Lync para Mac 2011 em um ambiente de sistema operacional (ou OSE) físico ou virtual em (a) qualquer dispositivo para o qual você adquira uma SAL de dispositivo e em (b) um único dispositivo usado por qualquer usuário para o qual você adquira uma SAL de usuário.</w:t>
      </w:r>
    </w:p>
    <w:p w14:paraId="38E76A3D" w14:textId="57A9C9F8" w:rsidR="00DF5305" w:rsidRDefault="00DF5305" w:rsidP="00DF5305">
      <w:pPr>
        <w:pStyle w:val="PURBlueStrong"/>
        <w:rPr>
          <w:lang w:eastAsia="ja-JP"/>
        </w:rPr>
      </w:pPr>
      <w:r>
        <w:t>Aplicativo da Web Skype para Empresas</w:t>
      </w:r>
    </w:p>
    <w:p w14:paraId="20E377FD" w14:textId="52E10B34" w:rsidR="00DF5305" w:rsidRPr="00246563" w:rsidRDefault="00DF5305" w:rsidP="00DF5305">
      <w:pPr>
        <w:pStyle w:val="PURBody-Indented"/>
        <w:rPr>
          <w:lang w:eastAsia="ja-JP"/>
        </w:rPr>
      </w:pPr>
      <w:r>
        <w:t xml:space="preserve">Cada dispositivo para o qual você adquire uma SAL de Dispositivo e cada usuário para o qual você adquire uma SAL de Usuário pode acessar e usar o software </w:t>
      </w:r>
      <w:r w:rsidR="00907712">
        <w:t xml:space="preserve">Aplicativo da Web Skype para Empresas </w:t>
      </w:r>
      <w:r>
        <w:t>unicamente para oferecer suporte ao acesso e uso do Skype para Servidor Corporativo 2015, cujo acesso e uso serão unicamente para a finalidade de visualizar, não editar documentos.</w:t>
      </w:r>
    </w:p>
    <w:p w14:paraId="517ED683" w14:textId="2AD616DD" w:rsidR="00DF5305"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9F7461" w14:textId="4385F6DE" w:rsidR="009A4C7C" w:rsidRPr="009214B8" w:rsidRDefault="009A4C7C" w:rsidP="00D6363C">
      <w:pPr>
        <w:pStyle w:val="PURProductName"/>
      </w:pPr>
      <w:bookmarkStart w:id="771" w:name="_Toc428362735"/>
      <w:bookmarkStart w:id="772" w:name="_Toc428362830"/>
      <w: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instrText>XE "SQL Server 2014 Standard"</w:instrText>
      </w:r>
      <w:r>
        <w:fldChar w:fldCharType="end"/>
      </w:r>
    </w:p>
    <w:p w14:paraId="284080DC"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3C826F58"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7F500AA6" w14:textId="6AEB2215" w:rsidR="00831C1F" w:rsidRDefault="004F154D" w:rsidP="00831C1F">
            <w:pPr>
              <w:pStyle w:val="PURLMSH"/>
            </w:pPr>
            <w:r>
              <w:t xml:space="preserve">Consulte Notificações Aplicáveis: </w:t>
            </w:r>
            <w:r>
              <w:rPr>
                <w:b/>
              </w:rPr>
              <w:t xml:space="preserve">Atualizações Automáticas </w:t>
            </w:r>
            <w:r>
              <w:rPr>
                <w:i/>
              </w:rPr>
              <w:t xml:space="preserve">(consulte o </w:t>
            </w:r>
            <w:hyperlink w:anchor="Appendix2" w:history="1">
              <w:r>
                <w:rPr>
                  <w:rStyle w:val="Hyperlink"/>
                  <w:i/>
                </w:rPr>
                <w:t>Apêndice 2</w:t>
              </w:r>
            </w:hyperlink>
            <w:r>
              <w:rPr>
                <w:i/>
              </w:rPr>
              <w:t>)</w:t>
            </w:r>
          </w:p>
        </w:tc>
      </w:tr>
      <w:tr w:rsidR="009A4C7C" w14:paraId="2BD09645" w14:textId="77777777" w:rsidTr="009F774B">
        <w:tc>
          <w:tcPr>
            <w:tcW w:w="2477" w:type="pct"/>
            <w:tcBorders>
              <w:top w:val="nil"/>
            </w:tcBorders>
          </w:tcPr>
          <w:p w14:paraId="19B5CE7A" w14:textId="173660CD"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6EBEE127" w14:textId="7EE05A76" w:rsidR="009A4C7C" w:rsidRDefault="003B0799" w:rsidP="009A4C7C">
            <w:pPr>
              <w:pStyle w:val="PURLMSH"/>
            </w:pPr>
            <w:r>
              <w:t xml:space="preserve">Qualificado para Serviços de Software em Servidores de Prestadores do Data Center: </w:t>
            </w:r>
            <w:r>
              <w:rPr>
                <w:b/>
              </w:rPr>
              <w:t>Sim</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SALs (LICENÇA DE ACESSO PARA ASSINANTES)</w:t>
            </w:r>
          </w:p>
        </w:tc>
      </w:tr>
      <w:tr w:rsidR="003025FD" w:rsidRPr="00E51392"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Você precisa de:</w:t>
            </w:r>
          </w:p>
          <w:p w14:paraId="67F3A2A0" w14:textId="503E2726" w:rsidR="009F3973" w:rsidRPr="009F3973" w:rsidRDefault="009F3973" w:rsidP="00D6363C">
            <w:pPr>
              <w:pStyle w:val="PURBullet-Indented"/>
              <w:rPr>
                <w:i/>
              </w:rPr>
            </w:pPr>
            <w:r>
              <w:t xml:space="preserve">SAL Padrão do SQL Server 2014 </w:t>
            </w:r>
            <w:r>
              <w:rPr>
                <w:b/>
              </w:rPr>
              <w:t>ou</w:t>
            </w:r>
          </w:p>
          <w:p w14:paraId="43B7492B" w14:textId="2CE53795" w:rsidR="003025FD" w:rsidRPr="00F74509" w:rsidRDefault="009F3973" w:rsidP="00D6363C">
            <w:pPr>
              <w:pStyle w:val="PURBullet-Indented"/>
              <w:rPr>
                <w:lang w:val="en-US"/>
              </w:rPr>
            </w:pPr>
            <w:r w:rsidRPr="00F74509">
              <w:rPr>
                <w:lang w:val="en-US"/>
              </w:rPr>
              <w:t>SAL do SQL Server 2014 Business Intelligence</w:t>
            </w:r>
          </w:p>
        </w:tc>
      </w:tr>
    </w:tbl>
    <w:p w14:paraId="41D0A7E0" w14:textId="77777777" w:rsidR="009A4C7C" w:rsidRDefault="009A4C7C" w:rsidP="0085206E">
      <w:pPr>
        <w:pStyle w:val="PURADDITIONALTERMSHEADERMB"/>
      </w:pPr>
      <w:r>
        <w:t>Termos Adicionais:</w:t>
      </w:r>
    </w:p>
    <w:p w14:paraId="48432C2D" w14:textId="77777777" w:rsidR="0061320A" w:rsidRDefault="0061320A" w:rsidP="0061320A">
      <w:pPr>
        <w:pStyle w:val="PURBlueStrong-Indented"/>
      </w:pPr>
      <w:r>
        <w:t>Direitos de Rebaixamento de Licença</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No lugar de qualquer instância permitida, você poderá criar, armazenar e usar uma instância da versão 2012 do SQL Server edições Standard, Workgroup ou Small Business do software.</w:t>
      </w:r>
    </w:p>
    <w:p w14:paraId="7CC50E31" w14:textId="6F9B89F8" w:rsidR="00091B14" w:rsidRDefault="00091B14" w:rsidP="00D62BE8">
      <w:pPr>
        <w:pStyle w:val="PURBlueStrong-Indented"/>
        <w:tabs>
          <w:tab w:val="left" w:pos="9373"/>
        </w:tabs>
      </w:pPr>
      <w:r>
        <w:t>Software .NET Framework</w:t>
      </w:r>
    </w:p>
    <w:p w14:paraId="2EBE7B7E" w14:textId="2C7B10BA" w:rsidR="00091B14" w:rsidRPr="003D33E5" w:rsidRDefault="00091B14" w:rsidP="00091B14">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C9456D4" w14:textId="64C51F82" w:rsidR="009A4C7C" w:rsidRPr="001A0924"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68D6429" w14:textId="45127C25" w:rsidR="00E669F1" w:rsidRPr="009214B8" w:rsidRDefault="00E669F1" w:rsidP="00D6363C">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8362736"/>
      <w:bookmarkStart w:id="786" w:name="_Toc428362831"/>
      <w:bookmarkStart w:id="787" w:name="_Toc297828757"/>
      <w:bookmarkStart w:id="788" w:name="_Toc297883512"/>
      <w:bookmarkStart w:id="789" w:name="_Toc299519143"/>
      <w:bookmarkStart w:id="790" w:name="_Toc299531575"/>
      <w:bookmarkStart w:id="791" w:name="_Toc299531899"/>
      <w:bookmarkStart w:id="792" w:name="_Toc299957182"/>
      <w:r>
        <w:t>SQL Server 2014 Business Intelligence</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instrText>XE "SQL Server 2014 Business Intelligence"</w:instrText>
      </w:r>
      <w:r>
        <w:fldChar w:fldCharType="end"/>
      </w:r>
    </w:p>
    <w:p w14:paraId="594858BA" w14:textId="77777777" w:rsidR="00E669F1" w:rsidRPr="000A146C" w:rsidRDefault="00E669F1" w:rsidP="00E669F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4CAFCA05" w:rsidR="00E669F1" w:rsidRPr="003667B6" w:rsidRDefault="00E669F1" w:rsidP="00230F33">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30F765BD" w14:textId="00396B35" w:rsidR="00E669F1" w:rsidRPr="00E669F1" w:rsidRDefault="00E669F1" w:rsidP="00230F33">
            <w:pPr>
              <w:pStyle w:val="PURLMSH"/>
            </w:pPr>
            <w:r>
              <w:t xml:space="preserve">Consulte Notificações Aplicáveis: </w:t>
            </w:r>
            <w:r>
              <w:rPr>
                <w:b/>
              </w:rPr>
              <w:t xml:space="preserve">Atualizações Automáticas </w:t>
            </w:r>
            <w:r w:rsidR="00563064">
              <w:rPr>
                <w:b/>
              </w:rPr>
              <w:br/>
            </w:r>
            <w:r>
              <w:rPr>
                <w:i/>
              </w:rPr>
              <w:t xml:space="preserve">(consulte o </w:t>
            </w:r>
            <w:hyperlink w:anchor="Appendix2" w:history="1">
              <w:r>
                <w:rPr>
                  <w:rStyle w:val="Hyperlink"/>
                  <w:i/>
                </w:rPr>
                <w:t>Apêndice 2</w:t>
              </w:r>
            </w:hyperlink>
            <w:r>
              <w:rPr>
                <w:i/>
              </w:rPr>
              <w:t>)</w:t>
            </w:r>
          </w:p>
        </w:tc>
      </w:tr>
      <w:tr w:rsidR="00E669F1" w14:paraId="6943E8F6" w14:textId="77777777" w:rsidTr="00230F33">
        <w:tc>
          <w:tcPr>
            <w:tcW w:w="2477" w:type="pct"/>
            <w:tcBorders>
              <w:top w:val="nil"/>
            </w:tcBorders>
          </w:tcPr>
          <w:p w14:paraId="056CCBB5" w14:textId="681DBB5F" w:rsidR="00E669F1" w:rsidRPr="00250A5F" w:rsidRDefault="00E669F1" w:rsidP="00230F33">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39CF8591" w14:textId="7FFB5574" w:rsidR="00E669F1" w:rsidRDefault="003B0799" w:rsidP="00230F33">
            <w:pPr>
              <w:pStyle w:val="PURLMSH"/>
            </w:pPr>
            <w:r>
              <w:t xml:space="preserve">Qualificado para Serviços de Software em Servidores de Prestadores do Data Center: </w:t>
            </w:r>
            <w:r>
              <w:rPr>
                <w:b/>
              </w:rPr>
              <w:t>Sim</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E669F1" w:rsidRPr="00E51392"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Você precisa de:</w:t>
            </w:r>
          </w:p>
          <w:p w14:paraId="59C7A711" w14:textId="2B016059" w:rsidR="00E669F1" w:rsidRPr="00F74509" w:rsidRDefault="00E669F1" w:rsidP="00D6363C">
            <w:pPr>
              <w:pStyle w:val="PURBullet-Indented"/>
              <w:rPr>
                <w:lang w:val="en-US"/>
              </w:rPr>
            </w:pPr>
            <w:r w:rsidRPr="00F74509">
              <w:rPr>
                <w:lang w:val="en-US"/>
              </w:rPr>
              <w:t>SAL do SQL Server 2014 Business Intelligence</w:t>
            </w:r>
          </w:p>
        </w:tc>
      </w:tr>
    </w:tbl>
    <w:p w14:paraId="34CB4427" w14:textId="77777777" w:rsidR="00E669F1" w:rsidRDefault="00E669F1" w:rsidP="00E669F1">
      <w:pPr>
        <w:pStyle w:val="PURADDITIONALTERMSHEADERMB"/>
      </w:pPr>
      <w:r>
        <w:t>Termos Adicionais:</w:t>
      </w:r>
    </w:p>
    <w:p w14:paraId="64F53D94" w14:textId="06EEB183" w:rsidR="00D6363C" w:rsidRDefault="00D6363C" w:rsidP="0061320A">
      <w:pPr>
        <w:pStyle w:val="PURBlueStrong-Indented"/>
      </w:pPr>
      <w:r>
        <w:t>Renúncia à SAL para Trabalhos em Lotes</w:t>
      </w:r>
    </w:p>
    <w:p w14:paraId="0E1C9F5F" w14:textId="612167D2" w:rsidR="00D6363C" w:rsidRPr="00D6363C" w:rsidRDefault="00D6363C" w:rsidP="00D6363C">
      <w:pPr>
        <w:pStyle w:val="PURBody-Indented"/>
        <w:rPr>
          <w:szCs w:val="18"/>
        </w:rPr>
      </w:pPr>
      <w:r>
        <w:rPr>
          <w:szCs w:val="18"/>
        </w:rPr>
        <w:t>Você não precisa de SALs para nenhum usuário ou dispositivo que acesse suas instâncias do software para servidores unicamente por meio de um processo de envio em lotes. “Envio em lote” é uma atividade que permite que um grupo de tarefas que ocorre em momentos diferentes sejam processadas todas ao mesmo tempo.</w:t>
      </w:r>
    </w:p>
    <w:p w14:paraId="7790DCE8" w14:textId="77777777" w:rsidR="0061320A" w:rsidRDefault="0061320A" w:rsidP="0061320A">
      <w:pPr>
        <w:pStyle w:val="PURBlueStrong-Indented"/>
      </w:pPr>
      <w:r>
        <w:t>Direitos de Rebaixamento de Licença</w:t>
      </w:r>
    </w:p>
    <w:p w14:paraId="1589372B" w14:textId="71315FE5" w:rsidR="00D25BAC" w:rsidRPr="003D33E5" w:rsidRDefault="0061320A" w:rsidP="00D6363C">
      <w:pPr>
        <w:pStyle w:val="PURBody-Indented"/>
        <w:rPr>
          <w:szCs w:val="18"/>
        </w:rPr>
      </w:pPr>
      <w:r>
        <w:rPr>
          <w:szCs w:val="18"/>
        </w:rPr>
        <w:t>No lugar de qualquer instância permitida, você poderá criar, armazenar e usar uma instância da versão 2014, qualquer versão anterior do Standard ou qualquer versão do Workgroup ou Small Business.</w:t>
      </w:r>
    </w:p>
    <w:p w14:paraId="7502652E" w14:textId="78926377" w:rsidR="00E669F1" w:rsidRDefault="00E669F1" w:rsidP="00E669F1">
      <w:pPr>
        <w:pStyle w:val="PURBlueStrong-Indented"/>
        <w:tabs>
          <w:tab w:val="left" w:pos="9373"/>
        </w:tabs>
      </w:pPr>
      <w:r>
        <w:t>Software .NET Framework</w:t>
      </w:r>
    </w:p>
    <w:p w14:paraId="08BFCF7E" w14:textId="083D7BDA" w:rsidR="00230F33" w:rsidRDefault="00230F33" w:rsidP="00230F33">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187C15B" w14:textId="0B31E620" w:rsidR="00230F33" w:rsidRPr="001A0924" w:rsidRDefault="00761BF1"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4F6B0B88" w14:textId="2BE7F5E2" w:rsidR="008922B3" w:rsidRPr="00F74509" w:rsidRDefault="008922B3" w:rsidP="008922B3">
      <w:pPr>
        <w:pStyle w:val="PURProductName"/>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8362737"/>
      <w:bookmarkStart w:id="806" w:name="_Toc428362832"/>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instrText>XE "System Center 2012 R2 Client Management Suite"</w:instrText>
      </w:r>
      <w:r>
        <w:fldChar w:fldCharType="end"/>
      </w:r>
    </w:p>
    <w:p w14:paraId="58A639DF" w14:textId="77777777" w:rsidR="008922B3" w:rsidRPr="000A146C" w:rsidRDefault="008922B3" w:rsidP="008922B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0336A9CE" w:rsidR="008922B3" w:rsidRPr="003667B6" w:rsidRDefault="008922B3" w:rsidP="00865C9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Consulte Notificações Aplicáveis: </w:t>
            </w:r>
            <w:r>
              <w:rPr>
                <w:b/>
              </w:rPr>
              <w:t>Não</w:t>
            </w:r>
          </w:p>
        </w:tc>
      </w:tr>
      <w:tr w:rsidR="008922B3" w14:paraId="72B5279F" w14:textId="77777777" w:rsidTr="00865C97">
        <w:tc>
          <w:tcPr>
            <w:tcW w:w="2477" w:type="pct"/>
            <w:tcBorders>
              <w:top w:val="nil"/>
            </w:tcBorders>
          </w:tcPr>
          <w:p w14:paraId="0FB5004A" w14:textId="67F714EE" w:rsidR="003B0799" w:rsidRPr="00250A5F" w:rsidRDefault="007331A1" w:rsidP="007331A1">
            <w:pPr>
              <w:pStyle w:val="PURLMSH"/>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2DD8D6CC" w14:textId="6206DAFE" w:rsidR="008922B3" w:rsidRDefault="004F6F1D" w:rsidP="00865C97">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Qualificado para Serviços de Software em Servidores de Prestadores do Data Center: </w:t>
            </w:r>
            <w:r>
              <w:rPr>
                <w:b/>
              </w:rPr>
              <w:t>Sim</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lastRenderedPageBreak/>
              <w:t>SALs (LICENÇAS DE ACESSO PARA ASSINANTES) DE CLIENTE</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Você precisa de:</w:t>
            </w:r>
          </w:p>
          <w:p w14:paraId="4AC8A889" w14:textId="2FD7BA80" w:rsidR="008922B3" w:rsidRPr="00A748AB" w:rsidRDefault="008922B3" w:rsidP="00DE591B">
            <w:pPr>
              <w:pStyle w:val="PURBullet-Indented"/>
              <w:rPr>
                <w:lang w:val="fr-FR"/>
              </w:rPr>
            </w:pPr>
            <w:r>
              <w:t>SAL de Cliente do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7FFDAC82" w:rsidR="00204150" w:rsidRPr="00CD6E9D" w:rsidRDefault="00204150" w:rsidP="00DE1E86">
      <w:pPr>
        <w:pStyle w:val="PURBreadcrumb"/>
        <w:keepNext w:val="0"/>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4B60C7B1" w14:textId="20BC726F" w:rsidR="009A4C7C" w:rsidRPr="00A42FF1" w:rsidRDefault="009A4C7C" w:rsidP="009A4C7C">
      <w:pPr>
        <w:pStyle w:val="PURProductName"/>
        <w:rPr>
          <w:lang w:val="en-US"/>
        </w:rPr>
      </w:pPr>
      <w:bookmarkStart w:id="819" w:name="_Toc371268295"/>
      <w:bookmarkStart w:id="820" w:name="_Toc371268361"/>
      <w:bookmarkStart w:id="821" w:name="_Toc379278498"/>
      <w:bookmarkStart w:id="822" w:name="_Toc379278560"/>
      <w:bookmarkStart w:id="823" w:name="_Toc428362738"/>
      <w:bookmarkStart w:id="824" w:name="_Toc428362833"/>
      <w:r w:rsidRPr="00A42FF1">
        <w:rPr>
          <w:lang w:val="en-US"/>
        </w:rP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rsidRPr="00A42FF1">
        <w:rPr>
          <w:lang w:val="en-US"/>
        </w:rPr>
        <w:instrText>XE "System Center 2012 R2 Configuration Manager"</w:instrText>
      </w:r>
      <w:r>
        <w:fldChar w:fldCharType="end"/>
      </w:r>
    </w:p>
    <w:p w14:paraId="5AD9AEC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02137CAB" w:rsidR="00D14C97" w:rsidRPr="003667B6" w:rsidRDefault="00D14C97" w:rsidP="00893CE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Consulte Notificações Aplicáveis: </w:t>
            </w:r>
            <w:r>
              <w:rPr>
                <w:b/>
              </w:rPr>
              <w:t>Não</w:t>
            </w:r>
          </w:p>
        </w:tc>
      </w:tr>
      <w:tr w:rsidR="004F6F1D" w14:paraId="156766D0" w14:textId="77777777" w:rsidTr="00AB3D69">
        <w:tc>
          <w:tcPr>
            <w:tcW w:w="2477" w:type="pct"/>
            <w:tcBorders>
              <w:top w:val="nil"/>
            </w:tcBorders>
          </w:tcPr>
          <w:p w14:paraId="7B337BE8" w14:textId="01C2580A" w:rsidR="003B0799" w:rsidRPr="007331A1" w:rsidRDefault="007331A1" w:rsidP="007331A1">
            <w:pPr>
              <w:pStyle w:val="PURLMSH"/>
              <w:rPr>
                <w:b/>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01257789" w14:textId="4FB8BB9D" w:rsidR="004F6F1D" w:rsidRDefault="004F6F1D" w:rsidP="009A4C7C">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Qualificado para Serviços de Software em Servidores de Prestadores do Data Center: </w:t>
            </w:r>
            <w:r>
              <w:rPr>
                <w:b/>
              </w:rPr>
              <w:t>Sim</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Você precisa de:</w:t>
            </w:r>
          </w:p>
          <w:p w14:paraId="538BD145" w14:textId="49F66A24" w:rsidR="009A4C7C" w:rsidRPr="00774BF2" w:rsidRDefault="009A4C7C" w:rsidP="00DE591B">
            <w:pPr>
              <w:pStyle w:val="PURBullet-Indented"/>
            </w:pPr>
            <w:r>
              <w:t>SAL do Cliente do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1806462D"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5BB8E530" w14:textId="46CD1ABC" w:rsidR="009A4C7C" w:rsidRPr="009214B8" w:rsidRDefault="009A4C7C" w:rsidP="00F52082">
      <w:pPr>
        <w:pStyle w:val="PURProductName"/>
      </w:pPr>
      <w:bookmarkStart w:id="837" w:name="_Toc371268296"/>
      <w:bookmarkStart w:id="838" w:name="_Toc371268362"/>
      <w:bookmarkStart w:id="839" w:name="_Toc379278499"/>
      <w:bookmarkStart w:id="840" w:name="_Toc379278561"/>
      <w:bookmarkStart w:id="841" w:name="_Toc428362739"/>
      <w:bookmarkStart w:id="842" w:name="_Toc428362834"/>
      <w:r>
        <w:t xml:space="preserve">Visio </w:t>
      </w:r>
      <w:r w:rsidR="00F52082">
        <w:t xml:space="preserve">2016 </w:t>
      </w:r>
      <w:r>
        <w:t>Professional</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instrText xml:space="preserve">XE "Visio </w:instrText>
      </w:r>
      <w:r w:rsidR="00F52082">
        <w:instrText xml:space="preserve">2016 </w:instrText>
      </w:r>
      <w:r>
        <w:instrText>Professional"</w:instrText>
      </w:r>
      <w:r>
        <w:fldChar w:fldCharType="end"/>
      </w:r>
    </w:p>
    <w:p w14:paraId="5F3D53A7"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40177CB3"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14335983" w14:textId="468A74D4"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3D34718C" w14:textId="7528FA8C" w:rsidR="009A4C7C" w:rsidRDefault="00785537" w:rsidP="009A4C7C">
            <w:pPr>
              <w:pStyle w:val="PURLMSH"/>
            </w:pPr>
            <w:r>
              <w:t xml:space="preserve">Qualificado para Serviços de Software em Servidores de Prestadores do Data Center: </w:t>
            </w:r>
            <w:r>
              <w:rPr>
                <w:b/>
              </w:rPr>
              <w:t>Sim</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Você precisa de:</w:t>
            </w:r>
          </w:p>
          <w:p w14:paraId="6BF6919C" w14:textId="45876FAB" w:rsidR="009A4C7C" w:rsidRPr="003528B0" w:rsidRDefault="00397469" w:rsidP="00F52082">
            <w:pPr>
              <w:pStyle w:val="PURBullet-Indented"/>
              <w:rPr>
                <w:b/>
                <w:bCs/>
              </w:rPr>
            </w:pPr>
            <w:r>
              <w:t xml:space="preserve">SAL do Visio </w:t>
            </w:r>
            <w:r w:rsidR="00F52082">
              <w:t xml:space="preserve">2016 </w:t>
            </w:r>
            <w:r>
              <w:t>Professional</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069BEB39"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1EC7DB74" w14:textId="14EBF9B6" w:rsidR="009A4C7C" w:rsidRPr="009214B8" w:rsidRDefault="009A4C7C" w:rsidP="00F52082">
      <w:pPr>
        <w:pStyle w:val="PURProductName"/>
        <w:keepNext w:val="0"/>
      </w:pPr>
      <w:bookmarkStart w:id="855" w:name="_Toc371268297"/>
      <w:bookmarkStart w:id="856" w:name="_Toc371268363"/>
      <w:bookmarkStart w:id="857" w:name="_Toc379278500"/>
      <w:bookmarkStart w:id="858" w:name="_Toc379278562"/>
      <w:bookmarkStart w:id="859" w:name="_Toc428362740"/>
      <w:bookmarkStart w:id="860" w:name="_Toc428362835"/>
      <w:r>
        <w:t xml:space="preserve">Visio </w:t>
      </w:r>
      <w:r w:rsidR="00F52082">
        <w:t xml:space="preserve">2016 </w:t>
      </w:r>
      <w:r>
        <w:t>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instrText xml:space="preserve">XE "Visio </w:instrText>
      </w:r>
      <w:r w:rsidR="00F52082">
        <w:instrText xml:space="preserve">2016 </w:instrText>
      </w:r>
      <w:r>
        <w:instrText>Standard"</w:instrText>
      </w:r>
      <w:r>
        <w:fldChar w:fldCharType="end"/>
      </w:r>
    </w:p>
    <w:p w14:paraId="743AC25C"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2026DEBB"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5035E5C8" w14:textId="0F7BAE0A"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0EE7C095" w14:textId="4020C233" w:rsidR="009A4C7C" w:rsidRDefault="00785537" w:rsidP="009A4C7C">
            <w:pPr>
              <w:pStyle w:val="PURLMSH"/>
            </w:pPr>
            <w:r>
              <w:t xml:space="preserve">Qualificado para Serviços de Software em Servidores de Prestadores do Data Center: </w:t>
            </w:r>
            <w:r>
              <w:rPr>
                <w:b/>
              </w:rPr>
              <w:t>Sim</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Você precisa de:</w:t>
            </w:r>
          </w:p>
          <w:p w14:paraId="6EC71888" w14:textId="3BD7855F" w:rsidR="009A4C7C" w:rsidRPr="00412FD6" w:rsidRDefault="00397469" w:rsidP="00F52082">
            <w:pPr>
              <w:pStyle w:val="PURBullet-Indented"/>
              <w:rPr>
                <w:b/>
                <w:bCs/>
              </w:rPr>
            </w:pPr>
            <w:r>
              <w:t xml:space="preserve">SAL do Visio </w:t>
            </w:r>
            <w:r w:rsidR="00F52082">
              <w:t xml:space="preserve">2016 </w:t>
            </w:r>
            <w:r>
              <w:t>Standard</w:t>
            </w:r>
          </w:p>
        </w:tc>
      </w:tr>
    </w:tbl>
    <w:p w14:paraId="3101432F" w14:textId="1D1CE3E3" w:rsidR="009A4C7C"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908D208" w14:textId="4C2B525A" w:rsidR="00DD1638" w:rsidRPr="005F3229" w:rsidRDefault="00DD1638" w:rsidP="002D3387">
      <w:pPr>
        <w:pStyle w:val="PURProductName"/>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8362741"/>
      <w:bookmarkStart w:id="874" w:name="_Toc428362836"/>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lastRenderedPageBreak/>
        <w:t xml:space="preserve">Visual Studio </w:t>
      </w:r>
      <w:bookmarkEnd w:id="861"/>
      <w:bookmarkEnd w:id="862"/>
      <w:bookmarkEnd w:id="863"/>
      <w:bookmarkEnd w:id="864"/>
      <w:bookmarkEnd w:id="865"/>
      <w:bookmarkEnd w:id="866"/>
      <w:bookmarkEnd w:id="867"/>
      <w:bookmarkEnd w:id="868"/>
      <w:bookmarkEnd w:id="869"/>
      <w:bookmarkEnd w:id="870"/>
      <w:bookmarkEnd w:id="871"/>
      <w:bookmarkEnd w:id="872"/>
      <w:r w:rsidR="002D3387">
        <w:t>Enterprise 2015</w:t>
      </w:r>
      <w:bookmarkEnd w:id="873"/>
      <w:bookmarkEnd w:id="874"/>
      <w:r>
        <w:fldChar w:fldCharType="begin"/>
      </w:r>
      <w:r>
        <w:instrText xml:space="preserve">XE "Visual Studio </w:instrText>
      </w:r>
      <w:r w:rsidR="002D3387">
        <w:instrText>Enterprise 2015</w:instrText>
      </w:r>
      <w:r>
        <w:instrText>"</w:instrText>
      </w:r>
      <w:r>
        <w:fldChar w:fldCharType="end"/>
      </w:r>
    </w:p>
    <w:p w14:paraId="526E55D8" w14:textId="3E2D1FFC" w:rsidR="00DD1638" w:rsidRPr="005F3229" w:rsidRDefault="00DD1638" w:rsidP="00DD1638">
      <w:pPr>
        <w:pStyle w:val="PURLicenseTerm"/>
      </w:pPr>
      <w:r>
        <w:t xml:space="preserve">Os termos de licença que se aplicam ao seu uso deste produto são os Termos Universais de Licença, os Termos Gerais de Licença deste Modelo de Licenciamento e os termos de licença específicos </w:t>
      </w:r>
      <w:r w:rsidR="00563064">
        <w:br/>
      </w:r>
      <w:r>
        <w:t>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7860198D"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CB5B526" w14:textId="7D3B4826"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3383CED8" w14:textId="73BBF2F9"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Você precisa de:</w:t>
            </w:r>
          </w:p>
          <w:p w14:paraId="674BAD06" w14:textId="350321F5" w:rsidR="00DD1638" w:rsidRPr="005F3229" w:rsidRDefault="00DD1638" w:rsidP="002D3387">
            <w:pPr>
              <w:pStyle w:val="PURBullet-Indented"/>
              <w:rPr>
                <w:b/>
                <w:bCs/>
              </w:rPr>
            </w:pPr>
            <w:r>
              <w:t xml:space="preserve">SAL do Visual Studio </w:t>
            </w:r>
            <w:r w:rsidR="002D3387">
              <w:t>Enterprise 2015</w:t>
            </w:r>
          </w:p>
        </w:tc>
      </w:tr>
    </w:tbl>
    <w:p w14:paraId="091FBEEB" w14:textId="77777777" w:rsidR="00DD1638" w:rsidRPr="005F3229" w:rsidRDefault="00DD1638" w:rsidP="00DD1638">
      <w:pPr>
        <w:pStyle w:val="PURADDITIONALTERMSHEADERMB"/>
      </w:pPr>
      <w:r>
        <w:t>Termos Adicionais:</w:t>
      </w:r>
    </w:p>
    <w:p w14:paraId="21EBF558" w14:textId="77777777" w:rsidR="00DD1638" w:rsidRPr="005F3229" w:rsidRDefault="00DD1638" w:rsidP="00DD1638">
      <w:pPr>
        <w:pStyle w:val="PURBlueStrong"/>
      </w:pPr>
      <w:r>
        <w:t>Arquivo BUILDSERVER.TXT</w:t>
      </w:r>
    </w:p>
    <w:p w14:paraId="742FFEBE" w14:textId="42849CA4" w:rsidR="00DD1638" w:rsidRPr="005F3229" w:rsidRDefault="00DD1638" w:rsidP="00DD1638">
      <w:pPr>
        <w:pStyle w:val="PURBody-Indented"/>
      </w:pPr>
      <w:r>
        <w:t xml:space="preserve">As Listas do BuildServer podem ser encontradas no site </w:t>
      </w:r>
      <w:hyperlink r:id="rId169"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0" w:history="1">
        <w:r>
          <w:rPr>
            <w:rStyle w:val="Hyperlink"/>
          </w:rPr>
          <w:t>http://go.microsoft.com/fwlink/?LinkId=286955</w:t>
        </w:r>
      </w:hyperlink>
      <w:r>
        <w:t xml:space="preserve"> para uso com a mesma finalidade.</w:t>
      </w:r>
    </w:p>
    <w:p w14:paraId="704CADB1" w14:textId="77777777" w:rsidR="00DD1638" w:rsidRPr="005F3229" w:rsidRDefault="00DD1638" w:rsidP="00DD1638">
      <w:pPr>
        <w:pStyle w:val="PURBlueStrong"/>
      </w:pPr>
      <w:r>
        <w:t>Utilitários</w:t>
      </w:r>
    </w:p>
    <w:p w14:paraId="48B04414" w14:textId="7A985269" w:rsidR="00DD1638" w:rsidRPr="005F3229" w:rsidRDefault="00DD1638" w:rsidP="00DD1638">
      <w:pPr>
        <w:pStyle w:val="PURBody-Indented"/>
      </w:pPr>
      <w:r>
        <w:t xml:space="preserve">As Listas de Utilitários podem ser encontradas no site </w:t>
      </w:r>
      <w:hyperlink r:id="rId171" w:history="1">
        <w:r>
          <w:t>http://go.microsoft.com/fwlink/?LinkId=247624</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D3098F2" w14:textId="08D9FBA8" w:rsidR="00DD1638" w:rsidRPr="005F3229" w:rsidRDefault="00DD1638" w:rsidP="006F7D1A">
      <w:pPr>
        <w:pStyle w:val="PURBlueStrong-Indented"/>
      </w:pPr>
      <w:r>
        <w:t>Notificações e Programas de Terceiros</w:t>
      </w:r>
    </w:p>
    <w:p w14:paraId="3C68420C" w14:textId="23CC7828"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06BAA0CD" w14:textId="77777777" w:rsidR="00DD1638" w:rsidRPr="005F3229" w:rsidRDefault="00DD1638" w:rsidP="00DD1638">
      <w:pPr>
        <w:pStyle w:val="PURBlueStrong-Indented"/>
      </w:pPr>
      <w:r>
        <w:t>Recursos do Gerenciador de Pacote e Extensão</w:t>
      </w:r>
    </w:p>
    <w:p w14:paraId="40B7952A" w14:textId="6820E349"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3008A121" w14:textId="77777777" w:rsidR="002D3387" w:rsidRPr="001D105D" w:rsidRDefault="002D3387" w:rsidP="002D3387">
      <w:pPr>
        <w:pStyle w:val="PURBlueStrong-Indented"/>
      </w:pPr>
      <w:r>
        <w:t>Bibliotecas GNU Lesser General Public License</w:t>
      </w:r>
    </w:p>
    <w:p w14:paraId="561A39EA"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0F6EC09A" w14:textId="77777777" w:rsidR="003E01FF" w:rsidRPr="004A290B" w:rsidRDefault="003E01FF" w:rsidP="003E01FF">
      <w:pPr>
        <w:pStyle w:val="PURBlueStrong-Indented"/>
      </w:pPr>
      <w:r>
        <w:lastRenderedPageBreak/>
        <w:t>Software de Terceiros</w:t>
      </w:r>
    </w:p>
    <w:p w14:paraId="26DF9C8D" w14:textId="0EDC9332"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B85A76F" w14:textId="0D93F470" w:rsidR="003E01FF" w:rsidRDefault="003E01FF" w:rsidP="003E01FF">
      <w:pPr>
        <w:pStyle w:val="PURBlueStrong-Indented"/>
      </w:pPr>
      <w:r>
        <w:t>Limitações Técnicas</w:t>
      </w:r>
    </w:p>
    <w:p w14:paraId="017541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0A6B99F8" w14:textId="45BAF828" w:rsidR="003E01FF" w:rsidRPr="00F74509" w:rsidRDefault="003E01FF" w:rsidP="006360C1">
      <w:pPr>
        <w:pStyle w:val="PURBody-Indented"/>
        <w:keepNext/>
        <w:keepLines/>
        <w:ind w:left="274"/>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CFE6FCC" w14:textId="0973B3E1"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813CD00" w14:textId="77777777" w:rsidR="003E01FF" w:rsidRPr="00E853A4" w:rsidRDefault="003E01FF" w:rsidP="003E01FF">
      <w:pPr>
        <w:pStyle w:val="PURBlueStrong-Indented"/>
      </w:pPr>
      <w:r>
        <w:t>SDK de Publicidade da Microsoft</w:t>
      </w:r>
    </w:p>
    <w:p w14:paraId="1AAC39BE" w14:textId="052C3437" w:rsidR="003E01FF" w:rsidRPr="00E853A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2" w:history="1">
        <w:r>
          <w:rPr>
            <w:rStyle w:val="Hyperlink"/>
          </w:rPr>
          <w:t>https://choice.live.com/AdvertisementChoice/</w:t>
        </w:r>
      </w:hyperlink>
      <w:r>
        <w:t>.</w:t>
      </w:r>
    </w:p>
    <w:p w14:paraId="5DE24B0A" w14:textId="77777777" w:rsidR="00DD1638" w:rsidRPr="005F3229" w:rsidRDefault="00DD1638" w:rsidP="00DD1638">
      <w:pPr>
        <w:pStyle w:val="PURBlueStrong-Indented"/>
      </w:pPr>
      <w:r>
        <w:t>Componentes do Produto do Microsoft SQL Server e Windows SDK</w:t>
      </w:r>
    </w:p>
    <w:p w14:paraId="4D65B638" w14:textId="196D7B06"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520C5849" w14:textId="77777777" w:rsidR="00DD1638" w:rsidRPr="005F3229" w:rsidRDefault="00DD1638" w:rsidP="00DD1638">
      <w:pPr>
        <w:pStyle w:val="PURBlueStrong-Indented"/>
      </w:pPr>
      <w:r>
        <w:t>Componentes de Software do Windows</w:t>
      </w:r>
    </w:p>
    <w:p w14:paraId="3EA3CF79" w14:textId="7F237540"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2D5B1E77" w14:textId="77777777" w:rsidR="00DD1638" w:rsidRPr="005F3229" w:rsidRDefault="00DD1638" w:rsidP="00DD1638">
      <w:pPr>
        <w:pStyle w:val="PURBlueStrong-Indented"/>
      </w:pPr>
      <w:r>
        <w:t>Software .NET Framework</w:t>
      </w:r>
    </w:p>
    <w:p w14:paraId="1BAC75FA" w14:textId="39C50A3A" w:rsidR="00DD1638" w:rsidRPr="005F3229" w:rsidRDefault="00DD1638" w:rsidP="00DD1638">
      <w:pPr>
        <w:pStyle w:val="PURBody-Indented"/>
      </w:pPr>
      <w:r>
        <w:t xml:space="preserve">O software do produto contém o software Microsoft .NET Framework e pode conter o software PowerShell. </w:t>
      </w:r>
      <w:bookmarkStart w:id="883" w:name="_Toc355093389"/>
      <w:bookmarkStart w:id="884" w:name="_Toc355093534"/>
      <w:r>
        <w:t>Consulte os termos de licença do Software .NET Framework, PowerShell e Windows hotfix KB975759 nos Termos Universais de Licença.</w:t>
      </w:r>
    </w:p>
    <w:p w14:paraId="4236BAE2" w14:textId="1156B19B" w:rsidR="00DD1638" w:rsidRPr="005F3229"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AC3962" w14:textId="66BF195C" w:rsidR="00DD1638" w:rsidRPr="005F3229" w:rsidRDefault="00DD1638" w:rsidP="002D3387">
      <w:pPr>
        <w:pStyle w:val="PURProductName"/>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8362742"/>
      <w:bookmarkStart w:id="896" w:name="_Toc428362837"/>
      <w:r>
        <w:t xml:space="preserve">Visual Studio Professional </w:t>
      </w:r>
      <w:bookmarkEnd w:id="883"/>
      <w:bookmarkEnd w:id="884"/>
      <w:bookmarkEnd w:id="885"/>
      <w:bookmarkEnd w:id="886"/>
      <w:bookmarkEnd w:id="887"/>
      <w:bookmarkEnd w:id="888"/>
      <w:bookmarkEnd w:id="889"/>
      <w:bookmarkEnd w:id="890"/>
      <w:bookmarkEnd w:id="891"/>
      <w:bookmarkEnd w:id="892"/>
      <w:bookmarkEnd w:id="893"/>
      <w:bookmarkEnd w:id="894"/>
      <w:r w:rsidR="002D3387">
        <w:t>2015</w:t>
      </w:r>
      <w:bookmarkEnd w:id="895"/>
      <w:bookmarkEnd w:id="896"/>
      <w:r>
        <w:fldChar w:fldCharType="begin"/>
      </w:r>
      <w:r>
        <w:instrText xml:space="preserve">XE "Visual Studio Professional </w:instrText>
      </w:r>
      <w:r w:rsidR="002D3387">
        <w:instrText>2015</w:instrText>
      </w:r>
      <w:r>
        <w:instrText>"</w:instrText>
      </w:r>
      <w:r>
        <w:fldChar w:fldCharType="end"/>
      </w:r>
    </w:p>
    <w:p w14:paraId="122230CF"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1DE78881"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010B87F" w14:textId="7E629102"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76052EA5" w14:textId="3CBCE96E"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A5D9D">
            <w:pPr>
              <w:pStyle w:val="PURTableHeaderWhite"/>
              <w:keepLines w:val="0"/>
              <w:spacing w:after="0" w:line="240" w:lineRule="auto"/>
              <w:rPr>
                <w:i w:val="0"/>
                <w:color w:val="404040" w:themeColor="text1" w:themeTint="BF"/>
              </w:rPr>
            </w:pPr>
            <w:r>
              <w:rPr>
                <w:i w:val="0"/>
                <w:color w:val="404040" w:themeColor="text1" w:themeTint="BF"/>
              </w:rPr>
              <w:lastRenderedPageBreak/>
              <w:t>SALs (LICENÇA DE ACESSO PARA ASSINANTES)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A5D9D">
            <w:pPr>
              <w:pStyle w:val="PURBody"/>
              <w:keepNext/>
              <w:rPr>
                <w:i/>
              </w:rPr>
            </w:pPr>
            <w:r>
              <w:rPr>
                <w:b/>
              </w:rPr>
              <w:t>Você precisa de:</w:t>
            </w:r>
          </w:p>
          <w:p w14:paraId="4CD73345" w14:textId="4C3CDA21" w:rsidR="00DD1638" w:rsidRPr="005F3229" w:rsidRDefault="00DD1638" w:rsidP="002D3387">
            <w:pPr>
              <w:pStyle w:val="PURBullet-Indented"/>
              <w:rPr>
                <w:b/>
                <w:bCs/>
              </w:rPr>
            </w:pPr>
            <w:r>
              <w:t xml:space="preserve">SAL do Visual Studio Professional </w:t>
            </w:r>
            <w:r w:rsidR="002D3387">
              <w:t>2015</w:t>
            </w:r>
          </w:p>
        </w:tc>
      </w:tr>
    </w:tbl>
    <w:p w14:paraId="25D0172A" w14:textId="77777777" w:rsidR="00DD1638" w:rsidRPr="005F3229" w:rsidRDefault="00DD1638" w:rsidP="00DD1638">
      <w:pPr>
        <w:pStyle w:val="PURADDITIONALTERMSHEADERMB"/>
      </w:pPr>
      <w:r>
        <w:t>Termos Adicionais:</w:t>
      </w:r>
    </w:p>
    <w:p w14:paraId="3B155F6E" w14:textId="77777777" w:rsidR="00DD1638" w:rsidRPr="005F3229" w:rsidRDefault="00DD1638" w:rsidP="00DD1638">
      <w:pPr>
        <w:pStyle w:val="PURBlueStrong"/>
      </w:pPr>
      <w:r>
        <w:t>Arquivo BUILDSERVER.TXT</w:t>
      </w:r>
    </w:p>
    <w:p w14:paraId="3DFAC924" w14:textId="21235B4B" w:rsidR="00DD1638" w:rsidRPr="005F3229" w:rsidRDefault="00DD1638" w:rsidP="006360C1">
      <w:pPr>
        <w:pStyle w:val="PURBody-Indented"/>
        <w:keepNext/>
        <w:keepLines/>
        <w:ind w:left="274"/>
      </w:pPr>
      <w:r>
        <w:t xml:space="preserve">As Listas do BuildServer podem ser encontradas no site </w:t>
      </w:r>
      <w:hyperlink r:id="rId173"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4" w:history="1">
        <w:r>
          <w:rPr>
            <w:rStyle w:val="Hyperlink"/>
          </w:rPr>
          <w:t>http://go.microsoft.com/fwlink/?LinkId=286955</w:t>
        </w:r>
      </w:hyperlink>
      <w:r>
        <w:t xml:space="preserve"> para uso com a mesma finalidade.</w:t>
      </w:r>
    </w:p>
    <w:p w14:paraId="59033D2C" w14:textId="77777777" w:rsidR="00DD1638" w:rsidRPr="005F3229" w:rsidRDefault="00DD1638" w:rsidP="00DD1638">
      <w:pPr>
        <w:pStyle w:val="PURBlueStrong"/>
      </w:pPr>
      <w:r>
        <w:t>Utilitários</w:t>
      </w:r>
    </w:p>
    <w:p w14:paraId="6C4EABAE" w14:textId="2BC77B9E" w:rsidR="00DD1638" w:rsidRPr="005F3229" w:rsidRDefault="00DD1638" w:rsidP="00DD1638">
      <w:pPr>
        <w:pStyle w:val="PURBody-Indented"/>
      </w:pPr>
      <w:r>
        <w:t xml:space="preserve">As Listas de Utilitários podem ser encontradas no site </w:t>
      </w:r>
      <w:hyperlink r:id="rId175"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11D253A" w14:textId="046F80AB" w:rsidR="00DD1638" w:rsidRPr="005F3229" w:rsidRDefault="00DD1638" w:rsidP="00DD1638">
      <w:pPr>
        <w:pStyle w:val="PURBlueStrong-Indented"/>
      </w:pPr>
      <w:r>
        <w:t>Notificações e Programas de Terceiros</w:t>
      </w:r>
    </w:p>
    <w:p w14:paraId="7629F503" w14:textId="274E6820"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2A97737" w14:textId="77777777" w:rsidR="00DD1638" w:rsidRPr="005F3229" w:rsidRDefault="00DD1638" w:rsidP="00DD1638">
      <w:pPr>
        <w:pStyle w:val="PURBlueStrong-Indented"/>
      </w:pPr>
      <w:r>
        <w:t>Recursos do Gerenciador de Pacote e Extensão</w:t>
      </w:r>
    </w:p>
    <w:p w14:paraId="7A4F4E05" w14:textId="0EEA182B"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72EC9196" w14:textId="77777777" w:rsidR="002D3387" w:rsidRPr="001D105D" w:rsidRDefault="002D3387" w:rsidP="002D3387">
      <w:pPr>
        <w:pStyle w:val="PURBlueStrong-Indented"/>
      </w:pPr>
      <w:r>
        <w:t>Bibliotecas GNU Lesser General Public License</w:t>
      </w:r>
    </w:p>
    <w:p w14:paraId="789A2B96"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339866B1" w14:textId="77777777" w:rsidR="003E01FF" w:rsidRPr="004A290B" w:rsidRDefault="003E01FF" w:rsidP="003E01FF">
      <w:pPr>
        <w:pStyle w:val="PURBlueStrong-Indented"/>
      </w:pPr>
      <w:r>
        <w:t>Software de Terceiros</w:t>
      </w:r>
    </w:p>
    <w:p w14:paraId="78A864D8" w14:textId="09029F80"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F31BCC9" w14:textId="4B93ED13" w:rsidR="003E01FF" w:rsidRDefault="003E01FF" w:rsidP="003E01FF">
      <w:pPr>
        <w:pStyle w:val="PURBlueStrong-Indented"/>
      </w:pPr>
      <w:r>
        <w:t>Limitações Técnicas</w:t>
      </w:r>
    </w:p>
    <w:p w14:paraId="622450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263E68FA" w14:textId="355DB59F" w:rsidR="003E01FF" w:rsidRPr="00F74509" w:rsidRDefault="003E01FF" w:rsidP="002A5D9D">
      <w:pPr>
        <w:pStyle w:val="PURBody-Indented"/>
        <w:keepNext/>
        <w:ind w:left="274"/>
        <w:rPr>
          <w:lang w:val="en-US"/>
        </w:rPr>
      </w:pPr>
      <w:r w:rsidRPr="00F74509">
        <w:rPr>
          <w:smallCaps/>
          <w:color w:val="00467F" w:themeColor="text2"/>
          <w:lang w:val="en-US"/>
        </w:rPr>
        <w:lastRenderedPageBreak/>
        <w:t>Microsoft SharePoint, Windows Software Development Kit (Windows SDK) e Componentes do Microsoft Office</w:t>
      </w:r>
      <w:r w:rsidRPr="00F74509">
        <w:rPr>
          <w:lang w:val="en-US"/>
        </w:rPr>
        <w:t xml:space="preserve"> </w:t>
      </w:r>
    </w:p>
    <w:p w14:paraId="434E17FC" w14:textId="1E666903"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5FAFE3B" w14:textId="77777777" w:rsidR="003E01FF" w:rsidRPr="00E853A4" w:rsidRDefault="003E01FF" w:rsidP="003E01FF">
      <w:pPr>
        <w:pStyle w:val="PURBlueStrong-Indented"/>
      </w:pPr>
      <w:r>
        <w:t>SDK de Publicidade da Microsoft</w:t>
      </w:r>
    </w:p>
    <w:p w14:paraId="28F7F58D" w14:textId="52EFE040" w:rsidR="003E01FF" w:rsidRPr="005F5A7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6" w:history="1">
        <w:r>
          <w:rPr>
            <w:rStyle w:val="Hyperlink"/>
          </w:rPr>
          <w:t>https://choice.live.com/AdvertisementChoice/</w:t>
        </w:r>
      </w:hyperlink>
      <w:r>
        <w:t>.</w:t>
      </w:r>
    </w:p>
    <w:p w14:paraId="4F711C3D" w14:textId="77777777" w:rsidR="00DD1638" w:rsidRPr="005F3229" w:rsidRDefault="00DD1638" w:rsidP="00DD1638">
      <w:pPr>
        <w:pStyle w:val="PURBlueStrong-Indented"/>
      </w:pPr>
      <w:r>
        <w:t>Componentes do Produto do Microsoft SQL Server e Windows SDK</w:t>
      </w:r>
    </w:p>
    <w:p w14:paraId="415524E8" w14:textId="16E9D19A"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7A759C76" w14:textId="77777777" w:rsidR="00DD1638" w:rsidRPr="005F3229" w:rsidRDefault="00DD1638" w:rsidP="00DD1638">
      <w:pPr>
        <w:pStyle w:val="PURBlueStrong-Indented"/>
      </w:pPr>
      <w:r>
        <w:t>Componentes de Software do Windows</w:t>
      </w:r>
    </w:p>
    <w:p w14:paraId="0D006650" w14:textId="5A7892A8"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6361BFE3" w14:textId="77777777" w:rsidR="00DD1638" w:rsidRPr="005F3229" w:rsidRDefault="00DD1638" w:rsidP="00DD1638">
      <w:pPr>
        <w:pStyle w:val="PURBlueStrong-Indented"/>
      </w:pPr>
      <w:r>
        <w:t>Software .NET Framework</w:t>
      </w:r>
    </w:p>
    <w:p w14:paraId="380B437A" w14:textId="5726171B" w:rsidR="00DD1638" w:rsidRPr="005F3229" w:rsidRDefault="00DD1638" w:rsidP="00DD1638">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23287B42" w14:textId="7C8DDB5F" w:rsidR="00DD1638" w:rsidRPr="005F3229" w:rsidRDefault="00761BF1"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A25B04A" w14:textId="0F55D229" w:rsidR="00DD1638" w:rsidRPr="005F3229" w:rsidRDefault="00DD1638" w:rsidP="002D3387">
      <w:pPr>
        <w:pStyle w:val="PURProductName"/>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8362743"/>
      <w:bookmarkStart w:id="910" w:name="_Toc428362838"/>
      <w:r>
        <w:t xml:space="preserve">Visual Studio Team Foundation Server </w:t>
      </w:r>
      <w:r w:rsidR="002D3387">
        <w:t xml:space="preserve">2015 </w:t>
      </w:r>
      <w:r>
        <w:t>com Tecnologia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instrText xml:space="preserve">XE "Visual Studio Team Foundation Server </w:instrText>
      </w:r>
      <w:r w:rsidR="002D3387">
        <w:instrText xml:space="preserve">2015 </w:instrText>
      </w:r>
      <w:r>
        <w:instrText>com Tecnologia SQL Server 2014"</w:instrText>
      </w:r>
      <w:r>
        <w:fldChar w:fldCharType="end"/>
      </w:r>
    </w:p>
    <w:p w14:paraId="02E8C1A1"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821"/>
        <w:gridCol w:w="6222"/>
      </w:tblGrid>
      <w:tr w:rsidR="00DD1638" w:rsidRPr="005F3229" w14:paraId="600F3A11" w14:textId="77777777" w:rsidTr="00CC1C6E">
        <w:tc>
          <w:tcPr>
            <w:tcW w:w="2183" w:type="pct"/>
            <w:tcBorders>
              <w:top w:val="single" w:sz="4" w:space="0" w:color="auto"/>
              <w:bottom w:val="nil"/>
            </w:tcBorders>
          </w:tcPr>
          <w:p w14:paraId="3659008D" w14:textId="056778BB" w:rsidR="00DD1638" w:rsidRPr="005F3229" w:rsidRDefault="00DD1638" w:rsidP="00224512">
            <w:pPr>
              <w:pStyle w:val="PURLMSH"/>
            </w:pPr>
            <w:r>
              <w:t xml:space="preserve">Seção Aplicável de Termos Gerais da SAL: </w:t>
            </w:r>
            <w:hyperlink w:anchor="SALTerms_Server" w:history="1">
              <w:r>
                <w:rPr>
                  <w:rStyle w:val="Hyperlink"/>
                </w:rPr>
                <w:t>Software para Servidores</w:t>
              </w:r>
            </w:hyperlink>
          </w:p>
        </w:tc>
        <w:tc>
          <w:tcPr>
            <w:tcW w:w="2817" w:type="pct"/>
            <w:tcBorders>
              <w:top w:val="single" w:sz="4" w:space="0" w:color="auto"/>
              <w:bottom w:val="nil"/>
            </w:tcBorders>
          </w:tcPr>
          <w:p w14:paraId="0F76EA82" w14:textId="77777777" w:rsidR="00DD1638" w:rsidRPr="005F3229" w:rsidRDefault="00DD1638" w:rsidP="00224512">
            <w:pPr>
              <w:pStyle w:val="PURLMSH"/>
            </w:pPr>
            <w:r>
              <w:t xml:space="preserve">Consulte Notificações Aplicáveis: </w:t>
            </w:r>
            <w:r>
              <w:rPr>
                <w:b/>
              </w:rPr>
              <w:t>Não</w:t>
            </w:r>
          </w:p>
        </w:tc>
      </w:tr>
      <w:tr w:rsidR="00DD1638" w:rsidRPr="005F3229" w14:paraId="4524F876" w14:textId="77777777" w:rsidTr="00CC1C6E">
        <w:tc>
          <w:tcPr>
            <w:tcW w:w="2183" w:type="pct"/>
            <w:tcBorders>
              <w:top w:val="nil"/>
            </w:tcBorders>
          </w:tcPr>
          <w:p w14:paraId="43338AE6" w14:textId="29C41049" w:rsidR="00785537" w:rsidRPr="007331A1" w:rsidRDefault="00DD1638" w:rsidP="007331A1">
            <w:pPr>
              <w:pStyle w:val="PURLMSH"/>
              <w:rPr>
                <w:i/>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817" w:type="pct"/>
            <w:tcBorders>
              <w:top w:val="nil"/>
            </w:tcBorders>
          </w:tcPr>
          <w:p w14:paraId="2B646289" w14:textId="0B0181FD"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CDB907F" w14:textId="77777777" w:rsidTr="00CC1C6E">
        <w:tc>
          <w:tcPr>
            <w:tcW w:w="2183" w:type="pct"/>
            <w:tcBorders>
              <w:top w:val="nil"/>
            </w:tcBorders>
          </w:tcPr>
          <w:p w14:paraId="2E132372" w14:textId="77777777" w:rsidR="007331A1" w:rsidRPr="005F3229" w:rsidRDefault="007331A1" w:rsidP="00224512">
            <w:pPr>
              <w:pStyle w:val="PURLMSH"/>
            </w:pPr>
          </w:p>
        </w:tc>
        <w:tc>
          <w:tcPr>
            <w:tcW w:w="2817" w:type="pct"/>
            <w:tcBorders>
              <w:top w:val="nil"/>
            </w:tcBorders>
          </w:tcPr>
          <w:p w14:paraId="2F438895" w14:textId="50131C3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Você precisa de:</w:t>
            </w:r>
          </w:p>
          <w:p w14:paraId="3FDE278F" w14:textId="6A6C2930" w:rsidR="00DD1638" w:rsidRPr="005F3229" w:rsidRDefault="00DD1638" w:rsidP="002D3387">
            <w:pPr>
              <w:pStyle w:val="PURBullet-Indented"/>
            </w:pPr>
            <w:r>
              <w:t xml:space="preserve">SAL do Visual Studio Team Foundation Server </w:t>
            </w:r>
            <w:r w:rsidR="002D3387">
              <w:t xml:space="preserve">2015 </w:t>
            </w:r>
            <w:r>
              <w:rPr>
                <w:b/>
              </w:rPr>
              <w:t>ou</w:t>
            </w:r>
          </w:p>
          <w:p w14:paraId="48A07A5B" w14:textId="5274FC6A" w:rsidR="00DD1638" w:rsidRDefault="00DD1638" w:rsidP="002D3387">
            <w:pPr>
              <w:pStyle w:val="PURBullet-Indented"/>
            </w:pPr>
            <w:r>
              <w:t xml:space="preserve">SAL do Visual Studio Team Foundation Server </w:t>
            </w:r>
            <w:r w:rsidR="002D3387">
              <w:t xml:space="preserve">2015 </w:t>
            </w:r>
            <w:r>
              <w:t xml:space="preserve">Basic (para Configuração Básica) </w:t>
            </w:r>
            <w:r>
              <w:rPr>
                <w:b/>
              </w:rPr>
              <w:t>ou</w:t>
            </w:r>
          </w:p>
          <w:p w14:paraId="07F67B14" w14:textId="6D045083" w:rsidR="003E01FF" w:rsidRDefault="003E01FF" w:rsidP="002D3387">
            <w:pPr>
              <w:pStyle w:val="PURBullet-Indented"/>
            </w:pPr>
            <w:r>
              <w:t xml:space="preserve">SAL do Visual Studio </w:t>
            </w:r>
            <w:r w:rsidR="002D3387">
              <w:t>Enterprise 2015</w:t>
            </w:r>
            <w:r>
              <w:t xml:space="preserve"> </w:t>
            </w:r>
            <w:r>
              <w:rPr>
                <w:b/>
              </w:rPr>
              <w:t>ou</w:t>
            </w:r>
          </w:p>
          <w:p w14:paraId="31B2055A" w14:textId="04A43351" w:rsidR="003E01FF" w:rsidRPr="005F3229" w:rsidRDefault="003E01FF" w:rsidP="002D3387">
            <w:pPr>
              <w:pStyle w:val="PURBullet-Indented"/>
            </w:pPr>
            <w:r>
              <w:t xml:space="preserve">SAL do Visual Studio Test Professional </w:t>
            </w:r>
            <w:r w:rsidR="002D3387">
              <w:t>2015</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6F073B">
      <w:pPr>
        <w:pStyle w:val="PURADDITIONALTERMSHEADERMB"/>
        <w:keepNext/>
      </w:pPr>
      <w:r>
        <w:t>Termos Adicionais:</w:t>
      </w:r>
    </w:p>
    <w:p w14:paraId="21F98FB7" w14:textId="1120BFF7" w:rsidR="003E01FF" w:rsidRPr="006B04DA" w:rsidRDefault="003E01FF" w:rsidP="002D3387">
      <w:pPr>
        <w:pStyle w:val="PURBlueStrong"/>
        <w:spacing w:after="50"/>
      </w:pPr>
      <w:r>
        <w:t xml:space="preserve">Limitações de Uso para SAL do Visual Studio </w:t>
      </w:r>
      <w:r w:rsidR="002D3387">
        <w:t xml:space="preserve">Enterptise 2015 </w:t>
      </w:r>
      <w:r>
        <w:t xml:space="preserve">e SAL do Visual Studio Test Professional </w:t>
      </w:r>
      <w:r w:rsidR="002D3387">
        <w:t>2015</w:t>
      </w:r>
    </w:p>
    <w:p w14:paraId="7E0B3485" w14:textId="5D24BE49" w:rsidR="003E01FF" w:rsidRDefault="003E01FF" w:rsidP="002D3387">
      <w:pPr>
        <w:pStyle w:val="PURBullet-Indented"/>
        <w:numPr>
          <w:ilvl w:val="0"/>
          <w:numId w:val="0"/>
        </w:numPr>
        <w:spacing w:after="110"/>
        <w:ind w:left="274"/>
      </w:pPr>
      <w:r>
        <w:t xml:space="preserve">Cada usuário para o qual você obtiver uma SAL do Visual Studio </w:t>
      </w:r>
      <w:r w:rsidR="002D3387">
        <w:t>Enterprise 2015</w:t>
      </w:r>
      <w:r>
        <w:t xml:space="preserve"> ou</w:t>
      </w:r>
      <w:r w:rsidR="00F74509">
        <w:t xml:space="preserve"> </w:t>
      </w:r>
      <w:r>
        <w:t xml:space="preserve">SAL do Visual Studio Test Professional </w:t>
      </w:r>
      <w:r w:rsidR="002D3387">
        <w:t xml:space="preserve">2015 </w:t>
      </w:r>
      <w:r>
        <w:t>poderá usar os seguintes recursos do software para servidores:</w:t>
      </w:r>
    </w:p>
    <w:p w14:paraId="0EEAD8BE" w14:textId="77777777" w:rsidR="003E01FF" w:rsidRPr="00065351" w:rsidRDefault="003E01FF" w:rsidP="00452481">
      <w:pPr>
        <w:pStyle w:val="PURBullet"/>
        <w:numPr>
          <w:ilvl w:val="0"/>
          <w:numId w:val="25"/>
        </w:numPr>
        <w:spacing w:after="110"/>
      </w:pPr>
      <w:r>
        <w:t xml:space="preserve">Request and Manage Feedback </w:t>
      </w:r>
    </w:p>
    <w:p w14:paraId="62899F67" w14:textId="77777777" w:rsidR="003E01FF" w:rsidRPr="00065351" w:rsidRDefault="003E01FF" w:rsidP="00452481">
      <w:pPr>
        <w:pStyle w:val="PURBullet"/>
        <w:numPr>
          <w:ilvl w:val="0"/>
          <w:numId w:val="25"/>
        </w:numPr>
        <w:spacing w:after="110"/>
      </w:pPr>
      <w:r>
        <w:t>Test Management</w:t>
      </w:r>
    </w:p>
    <w:p w14:paraId="54B51CF7" w14:textId="77777777" w:rsidR="003E01FF" w:rsidRPr="00065351" w:rsidRDefault="003E01FF" w:rsidP="00452481">
      <w:pPr>
        <w:pStyle w:val="PURBullet"/>
        <w:numPr>
          <w:ilvl w:val="0"/>
          <w:numId w:val="25"/>
        </w:numPr>
        <w:spacing w:after="110"/>
      </w:pPr>
      <w:r>
        <w:t>Agile Portfolio Management</w:t>
      </w:r>
    </w:p>
    <w:p w14:paraId="432514CF" w14:textId="77777777" w:rsidR="003E01FF" w:rsidRPr="00065351" w:rsidRDefault="003E01FF" w:rsidP="007331A1">
      <w:pPr>
        <w:pStyle w:val="PURBullet"/>
        <w:numPr>
          <w:ilvl w:val="0"/>
          <w:numId w:val="25"/>
        </w:numPr>
      </w:pPr>
      <w:r>
        <w:lastRenderedPageBreak/>
        <w:t>Team Rooms</w:t>
      </w:r>
    </w:p>
    <w:p w14:paraId="009C2451" w14:textId="77777777" w:rsidR="003E01FF" w:rsidRPr="00065351" w:rsidRDefault="003E01FF" w:rsidP="007331A1">
      <w:pPr>
        <w:pStyle w:val="PURBullet"/>
        <w:numPr>
          <w:ilvl w:val="0"/>
          <w:numId w:val="25"/>
        </w:numPr>
      </w:pPr>
      <w:r>
        <w:t>Work Item Chart Authoring</w:t>
      </w:r>
    </w:p>
    <w:p w14:paraId="58F3B690" w14:textId="26C450E2" w:rsidR="00A210BE" w:rsidRDefault="00A210BE" w:rsidP="00452481">
      <w:pPr>
        <w:pStyle w:val="PURBlueStrong-Indented"/>
        <w:spacing w:after="50"/>
        <w:ind w:left="274"/>
      </w:pPr>
      <w:r>
        <w:t>Uso Sem Exigir uma SAL</w:t>
      </w:r>
    </w:p>
    <w:p w14:paraId="226D9A5F" w14:textId="5E06B116" w:rsidR="00A210BE" w:rsidRPr="00A210BE" w:rsidRDefault="00A210BE" w:rsidP="003E01FF">
      <w:pPr>
        <w:pStyle w:val="PURBlueStrong-Indented"/>
        <w:rPr>
          <w:smallCaps w:val="0"/>
          <w:color w:val="404040" w:themeColor="text1" w:themeTint="BF"/>
        </w:rPr>
      </w:pPr>
      <w:r>
        <w:rPr>
          <w:smallCaps w:val="0"/>
          <w:color w:val="404040" w:themeColor="text1" w:themeTint="BF"/>
        </w:rPr>
        <w:t>Uma SAL não é exigida para usuários:</w:t>
      </w:r>
    </w:p>
    <w:p w14:paraId="299DF40E" w14:textId="05CA8728" w:rsidR="00A210BE" w:rsidRPr="00065351" w:rsidRDefault="00A210BE" w:rsidP="00452481">
      <w:pPr>
        <w:pStyle w:val="PURBullet"/>
        <w:numPr>
          <w:ilvl w:val="0"/>
          <w:numId w:val="48"/>
        </w:numPr>
        <w:spacing w:after="110"/>
        <w:ind w:left="548" w:hanging="274"/>
      </w:pPr>
      <w:r>
        <w:t xml:space="preserve">Visualizarem, editarem ou inserirem itens de trabalho </w:t>
      </w:r>
    </w:p>
    <w:p w14:paraId="2BA88D1C" w14:textId="0E584F4D" w:rsidR="00A210BE" w:rsidRDefault="00A210BE" w:rsidP="006F7D1A">
      <w:pPr>
        <w:pStyle w:val="PURBullet"/>
        <w:numPr>
          <w:ilvl w:val="0"/>
          <w:numId w:val="48"/>
        </w:numPr>
        <w:spacing w:after="0"/>
        <w:ind w:left="548" w:hanging="274"/>
      </w:pPr>
      <w:r>
        <w:t>Acessarem o Team Foundation Server Reporting</w:t>
      </w:r>
    </w:p>
    <w:p w14:paraId="6CE6E85B" w14:textId="677BE86F" w:rsidR="00A210BE" w:rsidRDefault="00A210BE" w:rsidP="00B9154B">
      <w:pPr>
        <w:pStyle w:val="PURBody"/>
        <w:numPr>
          <w:ilvl w:val="0"/>
          <w:numId w:val="48"/>
        </w:numPr>
        <w:spacing w:after="110" w:line="240" w:lineRule="exact"/>
        <w:ind w:left="548" w:hanging="274"/>
        <w:contextualSpacing/>
      </w:pPr>
      <w:r>
        <w:t>Para acessar o Visual Studio Online pelo Team Foundation Server 201</w:t>
      </w:r>
      <w:r w:rsidR="00B9154B">
        <w:t>5</w:t>
      </w:r>
      <w:r>
        <w:t xml:space="preserve"> Proxy</w:t>
      </w:r>
    </w:p>
    <w:p w14:paraId="21B21D88" w14:textId="561E6FA5" w:rsidR="00A210BE" w:rsidRPr="00A210BE" w:rsidRDefault="00A210BE" w:rsidP="00452481">
      <w:pPr>
        <w:pStyle w:val="PURBody"/>
        <w:numPr>
          <w:ilvl w:val="0"/>
          <w:numId w:val="48"/>
        </w:numPr>
        <w:spacing w:after="110" w:line="240" w:lineRule="exact"/>
        <w:ind w:left="548" w:hanging="274"/>
        <w:contextualSpacing/>
      </w:pPr>
      <w:r>
        <w:t>Para fornecer aprovações para estágios como parte do pipeline Release Management</w:t>
      </w:r>
    </w:p>
    <w:p w14:paraId="33633CE0" w14:textId="77777777" w:rsidR="00B9154B" w:rsidRPr="001D105D" w:rsidRDefault="00B9154B" w:rsidP="00B9154B">
      <w:pPr>
        <w:pStyle w:val="PURBlueStrong-Indented"/>
      </w:pPr>
      <w:r>
        <w:t>Bibliotecas GNU Lesser General Public License</w:t>
      </w:r>
    </w:p>
    <w:p w14:paraId="01233DD0" w14:textId="77777777" w:rsidR="00B9154B" w:rsidRPr="00A50B7D" w:rsidRDefault="00B9154B" w:rsidP="00B9154B">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0129E61C" w14:textId="77777777" w:rsidR="003E01FF" w:rsidRPr="004A290B" w:rsidRDefault="003E01FF" w:rsidP="00452481">
      <w:pPr>
        <w:pStyle w:val="PURBlueStrong-Indented"/>
        <w:spacing w:after="50"/>
        <w:ind w:left="274"/>
      </w:pPr>
      <w:r>
        <w:t>Software de Terceiros</w:t>
      </w:r>
    </w:p>
    <w:p w14:paraId="3F6D79DE" w14:textId="71A6C135" w:rsidR="003E01FF" w:rsidRDefault="003E01FF" w:rsidP="00452481">
      <w:pPr>
        <w:pStyle w:val="PURBody-Indented"/>
        <w:spacing w:after="111"/>
        <w:ind w:left="274"/>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5E919BD" w14:textId="5D01A487" w:rsidR="003E01FF" w:rsidRDefault="003E01FF" w:rsidP="00452481">
      <w:pPr>
        <w:pStyle w:val="PURBlueStrong-Indented"/>
        <w:spacing w:after="50"/>
        <w:ind w:left="274"/>
      </w:pPr>
      <w:r>
        <w:t>Limitações Técnicas</w:t>
      </w:r>
    </w:p>
    <w:p w14:paraId="3A8D6252" w14:textId="77777777" w:rsidR="003E01FF" w:rsidRPr="009A531A" w:rsidRDefault="003E01FF" w:rsidP="00452481">
      <w:pPr>
        <w:pStyle w:val="PURBody-Indented"/>
        <w:spacing w:after="111"/>
        <w:ind w:left="274"/>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453643E1" w14:textId="77777777" w:rsidR="00DD1638" w:rsidRPr="005F3229" w:rsidRDefault="00DD1638" w:rsidP="00452481">
      <w:pPr>
        <w:pStyle w:val="PURBlueStrong-Indented"/>
        <w:spacing w:after="50"/>
        <w:ind w:left="274"/>
      </w:pPr>
      <w:r>
        <w:t>Componentes do Software Microsoft SQL Server</w:t>
      </w:r>
    </w:p>
    <w:p w14:paraId="4DD6F790" w14:textId="12C7F7DD" w:rsidR="00DD1638" w:rsidRPr="005F3229" w:rsidRDefault="00DD1638" w:rsidP="00452481">
      <w:pPr>
        <w:pStyle w:val="PURBody-Indented"/>
        <w:spacing w:after="111"/>
        <w:ind w:left="274"/>
      </w:pPr>
      <w:r>
        <w:t>O software é fornecido com componentes do software Microsoft SQL Server, que são licenciados para você de acordo com os termos das respectivas licenças do SQL Server localizadas na pasta “Licenças”.</w:t>
      </w:r>
    </w:p>
    <w:p w14:paraId="4AE42D92" w14:textId="4B7B0B33" w:rsidR="00DD1638" w:rsidRPr="005F3229" w:rsidRDefault="00DD1638" w:rsidP="00452481">
      <w:pPr>
        <w:pStyle w:val="PURBlueStrong-Indented"/>
        <w:spacing w:after="50"/>
        <w:ind w:left="274"/>
      </w:pPr>
      <w:r>
        <w:t>Termos de Licença do Microsoft SharePoint Foundation 2013</w:t>
      </w:r>
    </w:p>
    <w:p w14:paraId="2EB52736" w14:textId="237E2FA3" w:rsidR="00DD1638" w:rsidRPr="005F3229" w:rsidRDefault="00DD1638" w:rsidP="00452481">
      <w:pPr>
        <w:pStyle w:val="PURBody-Indented"/>
        <w:spacing w:after="111"/>
        <w:ind w:left="274"/>
      </w:pPr>
      <w:r>
        <w:t>O software é acompanhado do Microsoft SharePoint Foundation 2013 está licenciado para você de acordo com seus próprios termos. Uma cópia dos termos de licença separados está localizada na pasta “Licenças”.</w:t>
      </w:r>
    </w:p>
    <w:p w14:paraId="76AE0F0B" w14:textId="27F723A7" w:rsidR="00DD1638" w:rsidRPr="005F3229" w:rsidRDefault="00DD1638" w:rsidP="00452481">
      <w:pPr>
        <w:pStyle w:val="PURBlueStrong-Indented"/>
        <w:spacing w:after="50"/>
        <w:ind w:left="274"/>
      </w:pPr>
      <w:bookmarkStart w:id="911" w:name="_Toc355093392"/>
      <w:bookmarkStart w:id="912" w:name="_Toc355093537"/>
      <w:r>
        <w:t>Software .NET Framework</w:t>
      </w:r>
    </w:p>
    <w:p w14:paraId="0E83FD54" w14:textId="26C276A2" w:rsidR="00DD1638" w:rsidRPr="005F3229" w:rsidRDefault="00DD1638" w:rsidP="00452481">
      <w:pPr>
        <w:pStyle w:val="PURBody-Indented"/>
        <w:spacing w:after="111"/>
        <w:ind w:left="274"/>
      </w:pPr>
      <w:r>
        <w:t>O software do produto contém o software Microsoft .NET Framework e pode conter o software PowerShell. Consulte os termos de licença do Software .NET Framework, PowerShell e Windows hotfix KB975759 nos Termos Universais de Licença.</w:t>
      </w:r>
    </w:p>
    <w:p w14:paraId="789A3B61" w14:textId="08977F81" w:rsidR="00DD1638" w:rsidRPr="005F3229" w:rsidRDefault="00761BF1" w:rsidP="00DE1E86">
      <w:pPr>
        <w:pStyle w:val="PURBreadcrumb"/>
        <w:keepNext w:val="0"/>
        <w:keepLines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E4FD76" w14:textId="0201E6C2" w:rsidR="00DD1638" w:rsidRPr="005F3229" w:rsidRDefault="00DD1638" w:rsidP="002D3387">
      <w:pPr>
        <w:pStyle w:val="PURProductName"/>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8362744"/>
      <w:bookmarkStart w:id="924" w:name="_Toc428362839"/>
      <w:r>
        <w:t xml:space="preserve">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2D3387">
        <w:t>2015</w:t>
      </w:r>
      <w:bookmarkEnd w:id="923"/>
      <w:bookmarkEnd w:id="924"/>
      <w:r>
        <w:fldChar w:fldCharType="begin"/>
      </w:r>
      <w:r>
        <w:instrText xml:space="preserve">XE "Visual Studio Test Professional </w:instrText>
      </w:r>
      <w:r w:rsidR="002D3387">
        <w:instrText>2015</w:instrText>
      </w:r>
      <w:r>
        <w:instrText>"</w:instrText>
      </w:r>
      <w:r>
        <w:fldChar w:fldCharType="end"/>
      </w:r>
    </w:p>
    <w:p w14:paraId="1EDC7036"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210F2F53"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gridSpan w:val="2"/>
            <w:tcBorders>
              <w:top w:val="single" w:sz="4" w:space="0" w:color="auto"/>
              <w:bottom w:val="nil"/>
            </w:tcBorders>
          </w:tcPr>
          <w:p w14:paraId="12672F2D" w14:textId="22CA2698"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Software Adicional/Cliente: </w:t>
            </w:r>
            <w:r>
              <w:rPr>
                <w:b/>
              </w:rPr>
              <w:t>Não</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Você precisa de:</w:t>
            </w:r>
          </w:p>
          <w:p w14:paraId="1B71C8F4" w14:textId="1DFE4C63" w:rsidR="00DD1638" w:rsidRPr="005F3229" w:rsidRDefault="00DD1638" w:rsidP="002D3387">
            <w:pPr>
              <w:pStyle w:val="PURBullet-Indented"/>
              <w:rPr>
                <w:b/>
                <w:bCs/>
              </w:rPr>
            </w:pPr>
            <w:r>
              <w:t xml:space="preserve">SAL do Visual Studio Test Professional </w:t>
            </w:r>
            <w:r w:rsidR="002D3387">
              <w:t>2015</w:t>
            </w:r>
          </w:p>
        </w:tc>
      </w:tr>
    </w:tbl>
    <w:p w14:paraId="151ABDE3" w14:textId="77777777" w:rsidR="00DD1638" w:rsidRPr="005F3229" w:rsidRDefault="00DD1638" w:rsidP="002A5D9D">
      <w:pPr>
        <w:pStyle w:val="PURADDITIONALTERMSHEADERMB"/>
        <w:keepNext/>
      </w:pPr>
      <w:r>
        <w:lastRenderedPageBreak/>
        <w:t>Termos Adicionais:</w:t>
      </w:r>
    </w:p>
    <w:p w14:paraId="3DF36909" w14:textId="77777777" w:rsidR="00DD1638" w:rsidRPr="005F3229" w:rsidRDefault="00DD1638" w:rsidP="00DD1638">
      <w:pPr>
        <w:pStyle w:val="PURBlueStrong-Indented"/>
      </w:pPr>
      <w:r>
        <w:t>Arquivo BUILDSERVER.TXT</w:t>
      </w:r>
    </w:p>
    <w:p w14:paraId="3E114142" w14:textId="054B25F7" w:rsidR="00DD1638" w:rsidRPr="005F3229" w:rsidRDefault="00DD1638" w:rsidP="00DD1638">
      <w:pPr>
        <w:pStyle w:val="PURBody-Indented"/>
      </w:pPr>
      <w:r>
        <w:t xml:space="preserve">As Listas do BuildServer podem ser encontradas no site </w:t>
      </w:r>
      <w:hyperlink r:id="rId177"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8" w:history="1">
        <w:r>
          <w:rPr>
            <w:rStyle w:val="Hyperlink"/>
          </w:rPr>
          <w:t>http://go.microsoft.com/fwlink/?LinkId=286955</w:t>
        </w:r>
      </w:hyperlink>
      <w:r w:rsidR="006F7D1A" w:rsidRPr="006F7D1A">
        <w:rPr>
          <w:rStyle w:val="Hyperlink"/>
          <w:u w:val="none"/>
        </w:rPr>
        <w:t>.</w:t>
      </w:r>
      <w:r>
        <w:t xml:space="preserve"> para uso com a mesma finalidade.</w:t>
      </w:r>
    </w:p>
    <w:p w14:paraId="3701434A" w14:textId="77777777" w:rsidR="00DD1638" w:rsidRPr="005F3229" w:rsidRDefault="00DD1638" w:rsidP="00DD1638">
      <w:pPr>
        <w:pStyle w:val="PURBlueStrong-Indented"/>
      </w:pPr>
      <w:r>
        <w:t>Utilitários</w:t>
      </w:r>
    </w:p>
    <w:p w14:paraId="467F3E35" w14:textId="08C5DDEB" w:rsidR="00DD1638" w:rsidRPr="005F3229" w:rsidRDefault="00DD1638" w:rsidP="00DD1638">
      <w:pPr>
        <w:pStyle w:val="PURBody-Indented"/>
      </w:pPr>
      <w:r>
        <w:t xml:space="preserve">As Listas de Utilitários podem ser encontradas no site </w:t>
      </w:r>
      <w:hyperlink r:id="rId179"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1A82464E" w14:textId="059A235C" w:rsidR="00DD1638" w:rsidRPr="005F3229" w:rsidRDefault="00DD1638" w:rsidP="006F7D1A">
      <w:pPr>
        <w:pStyle w:val="PURBlueStrong-Indented"/>
      </w:pPr>
      <w:r>
        <w:t xml:space="preserve">Notificações e Programas de Terceiros </w:t>
      </w:r>
    </w:p>
    <w:p w14:paraId="12CFEA04" w14:textId="6F4B02CA"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D516076" w14:textId="77777777" w:rsidR="00DD1638" w:rsidRPr="005F3229" w:rsidRDefault="00DD1638" w:rsidP="00DD1638">
      <w:pPr>
        <w:pStyle w:val="PURBlueStrong-Indented"/>
      </w:pPr>
      <w:r>
        <w:t>Recursos do Gerenciador de Pacote e Extensão</w:t>
      </w:r>
    </w:p>
    <w:p w14:paraId="45EE73DF" w14:textId="689FF289"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0BB50995" w14:textId="77777777" w:rsidR="002D3387" w:rsidRPr="001D105D" w:rsidRDefault="002D3387" w:rsidP="002D3387">
      <w:pPr>
        <w:pStyle w:val="PURBlueStrong-Indented"/>
      </w:pPr>
      <w:r>
        <w:t>Bibliotecas GNU Lesser General Public License</w:t>
      </w:r>
    </w:p>
    <w:p w14:paraId="3B3D5659" w14:textId="77777777" w:rsidR="002D3387" w:rsidRPr="00A50B7D" w:rsidRDefault="002D3387" w:rsidP="002D3387">
      <w:pPr>
        <w:pStyle w:val="ProductList-Body"/>
        <w:spacing w:after="120"/>
        <w:ind w:left="274"/>
        <w:rPr>
          <w:rFonts w:ascii="Arial" w:hAnsi="Arial" w:cs="Arial"/>
        </w:rPr>
      </w:pPr>
      <w:r w:rsidRPr="00A50B7D">
        <w:rPr>
          <w:rFonts w:ascii="Arial" w:hAnsi="Arial" w:cs="Arial"/>
        </w:rPr>
        <w:t>O Utilizador Licenciado não pode proceder a engenharia inversa, descompilar ou desassemblar o software do Visual Studio, ou de outro modo tentar extrair o código fonte do software do Visual Studio exceto, e apenas dentro dos limites permitidos pela lei aplicável, quando for necessário para depurar as alterações a quaisquer bibliotecas licenciadas ao abrigo da GNU Lesser General Public License que estejam incluídas e referenciadas pelo software Visual Studio.</w:t>
      </w:r>
    </w:p>
    <w:p w14:paraId="32FEF42B" w14:textId="77777777" w:rsidR="000B31DA" w:rsidRPr="004A290B" w:rsidRDefault="000B31DA" w:rsidP="000B31DA">
      <w:pPr>
        <w:pStyle w:val="PURBlueStrong-Indented"/>
      </w:pPr>
      <w:r>
        <w:t>Software de Terceiros</w:t>
      </w:r>
    </w:p>
    <w:p w14:paraId="79E9ED82" w14:textId="346A5438" w:rsidR="000B31DA" w:rsidRDefault="000B31DA" w:rsidP="000B31DA">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1E4996E7" w14:textId="0C6EAC17" w:rsidR="000B31DA" w:rsidRDefault="000B31DA" w:rsidP="000B31DA">
      <w:pPr>
        <w:pStyle w:val="PURBlueStrong-Indented"/>
      </w:pPr>
      <w:r>
        <w:t>Limitações Técnicas</w:t>
      </w:r>
    </w:p>
    <w:p w14:paraId="082EED5E" w14:textId="77777777" w:rsidR="000B31DA" w:rsidRPr="009A531A" w:rsidRDefault="000B31DA" w:rsidP="000B31DA">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0B54F3A3" w14:textId="21F17E82" w:rsidR="000B31DA" w:rsidRPr="00F74509" w:rsidRDefault="000B31DA" w:rsidP="000B31DA">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5136870" w14:textId="76FFB4D4" w:rsidR="000B31DA" w:rsidRDefault="000B31DA" w:rsidP="000B31DA">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649A81AD" w14:textId="77777777" w:rsidR="000B31DA" w:rsidRPr="00E853A4" w:rsidRDefault="000B31DA" w:rsidP="000B31DA">
      <w:pPr>
        <w:pStyle w:val="PURBlueStrong-Indented"/>
      </w:pPr>
      <w:r>
        <w:lastRenderedPageBreak/>
        <w:t>SDK de Publicidade da Microsoft</w:t>
      </w:r>
    </w:p>
    <w:p w14:paraId="166DC6C2" w14:textId="29E479EB" w:rsidR="000B31DA" w:rsidRPr="00E853A4" w:rsidRDefault="000B31DA" w:rsidP="00E65B8F">
      <w:pPr>
        <w:pStyle w:val="PURBullet-Indented"/>
        <w:numPr>
          <w:ilvl w:val="0"/>
          <w:numId w:val="0"/>
        </w:numPr>
        <w:spacing w:after="60" w:line="240" w:lineRule="auto"/>
        <w:ind w:left="274"/>
        <w:contextualSpacing w:val="0"/>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80" w:history="1">
        <w:r>
          <w:rPr>
            <w:rStyle w:val="Hyperlink"/>
          </w:rPr>
          <w:t>https://choice.live.com/AdvertisementChoice/</w:t>
        </w:r>
      </w:hyperlink>
      <w:r>
        <w:t>.</w:t>
      </w:r>
    </w:p>
    <w:p w14:paraId="67E00627" w14:textId="77777777" w:rsidR="00DD1638" w:rsidRPr="005F3229" w:rsidRDefault="00DD1638" w:rsidP="00DD1638">
      <w:pPr>
        <w:pStyle w:val="PURBlueStrong-Indented"/>
      </w:pPr>
      <w:r>
        <w:t>Componentes do Produto do Microsoft SQL Server e Windows SDK</w:t>
      </w:r>
    </w:p>
    <w:p w14:paraId="185905B3" w14:textId="1DD55491" w:rsidR="00DD1638" w:rsidRPr="005F3229" w:rsidRDefault="00DD1638" w:rsidP="00E65B8F">
      <w:pPr>
        <w:pStyle w:val="PURBody-Indented"/>
        <w:spacing w:after="60"/>
        <w:ind w:left="274"/>
      </w:pPr>
      <w: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14:paraId="2A3C5D59" w14:textId="77777777" w:rsidR="00DD1638" w:rsidRPr="005F3229" w:rsidRDefault="00DD1638" w:rsidP="00DD1638">
      <w:pPr>
        <w:pStyle w:val="PURBlueStrong-Indented"/>
      </w:pPr>
      <w:r>
        <w:t>Componentes de Software do Windows</w:t>
      </w:r>
    </w:p>
    <w:p w14:paraId="68D5F772" w14:textId="7F2A5F21" w:rsidR="00DD1638" w:rsidRPr="005F3229" w:rsidRDefault="00DD1638" w:rsidP="00E65B8F">
      <w:pPr>
        <w:pStyle w:val="PURBody-Indented"/>
        <w:spacing w:after="60"/>
        <w:ind w:left="274"/>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401F94E7" w:rsidR="009B27A8" w:rsidRDefault="008A02A6" w:rsidP="00E65B8F">
      <w:pPr>
        <w:pStyle w:val="PURBreadcrumb"/>
        <w:keepNext w:val="0"/>
        <w:keepLines w:val="0"/>
        <w:spacing w:before="16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p w14:paraId="1F3E9FDB" w14:textId="3F2E4C5F" w:rsidR="00632041" w:rsidRPr="009214B8" w:rsidRDefault="00632041" w:rsidP="00632041">
      <w:pPr>
        <w:pStyle w:val="PURProductName"/>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8362745"/>
      <w:bookmarkStart w:id="938" w:name="_Toc428362840"/>
      <w:r>
        <w:t xml:space="preserve">Serviços de Gerenciamento de Direitos do Active Directory do Windows Server </w:t>
      </w:r>
      <w:r w:rsidR="00452481">
        <w:br/>
      </w:r>
      <w:r>
        <w:t>2012 R2</w:t>
      </w:r>
      <w:bookmarkEnd w:id="929"/>
      <w:bookmarkEnd w:id="930"/>
      <w:bookmarkEnd w:id="931"/>
      <w:bookmarkEnd w:id="932"/>
      <w:bookmarkEnd w:id="933"/>
      <w:bookmarkEnd w:id="934"/>
      <w:bookmarkEnd w:id="935"/>
      <w:bookmarkEnd w:id="936"/>
      <w:bookmarkEnd w:id="937"/>
      <w:bookmarkEnd w:id="938"/>
      <w:r>
        <w:fldChar w:fldCharType="begin"/>
      </w:r>
      <w:r>
        <w:instrText>XE "Serviços de Gerenciamento de Direitos do Active Directory do Windows Server 2012 R2"</w:instrText>
      </w:r>
      <w:r>
        <w:fldChar w:fldCharType="end"/>
      </w:r>
    </w:p>
    <w:p w14:paraId="408746B0"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Você precisa de:</w:t>
            </w:r>
          </w:p>
          <w:p w14:paraId="303C1F6B" w14:textId="0A34175B" w:rsidR="007331A1" w:rsidRPr="003528B0" w:rsidRDefault="007331A1" w:rsidP="007331A1">
            <w:pPr>
              <w:pStyle w:val="PURBullet-Indented"/>
              <w:rPr>
                <w:b/>
                <w:bCs/>
              </w:rPr>
            </w:pPr>
            <w:r>
              <w:t>SAL dos Serviços de Gerenciamento de Direitos do Active Directory do Windows Server 2012 R2</w:t>
            </w:r>
          </w:p>
        </w:tc>
      </w:tr>
    </w:tbl>
    <w:p w14:paraId="206C32C0" w14:textId="77777777" w:rsidR="00632041" w:rsidRPr="00B707F8" w:rsidRDefault="00632041" w:rsidP="00632041">
      <w:pPr>
        <w:pStyle w:val="PURADDITIONALTERMSHEADERMB"/>
      </w:pPr>
      <w:r>
        <w:t>Termos Adicionais:</w:t>
      </w:r>
    </w:p>
    <w:p w14:paraId="4678088B" w14:textId="3069244D" w:rsidR="00632041" w:rsidRDefault="00632041" w:rsidP="00632041">
      <w:pPr>
        <w:pStyle w:val="PURBlueStrong-Indented"/>
      </w:pPr>
      <w:r>
        <w:t>Direitos de Acesso Apenas</w:t>
      </w:r>
    </w:p>
    <w:p w14:paraId="38B531D3" w14:textId="6FB98113"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14:paraId="4CA266E1" w14:textId="37507248" w:rsidR="00632041" w:rsidRDefault="00632041" w:rsidP="00632041">
      <w:pPr>
        <w:pStyle w:val="PURBlueStrong-Indented"/>
      </w:pPr>
      <w:r>
        <w:t>Software para Servidores</w:t>
      </w:r>
    </w:p>
    <w:p w14:paraId="67185C50" w14:textId="7999476F" w:rsidR="00C079D4" w:rsidRDefault="00632041" w:rsidP="00C079D4">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14:paraId="460D3AEE" w14:textId="1ACE396A" w:rsidR="00C079D4" w:rsidRPr="008D5AC9" w:rsidRDefault="00761BF1" w:rsidP="001A30F6">
      <w:pPr>
        <w:pStyle w:val="PURBody-Indented"/>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836FA" w14:textId="4726CA58" w:rsidR="00632041" w:rsidRPr="009214B8" w:rsidRDefault="00632041" w:rsidP="00632041">
      <w:pPr>
        <w:pStyle w:val="PURProductName"/>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8362746"/>
      <w:bookmarkStart w:id="948" w:name="_Toc428362841"/>
      <w:r>
        <w:t>Serviços de Área de Trabalho Remota do Windows Server 2012 R2</w:t>
      </w:r>
      <w:bookmarkEnd w:id="939"/>
      <w:bookmarkEnd w:id="940"/>
      <w:bookmarkEnd w:id="941"/>
      <w:bookmarkEnd w:id="942"/>
      <w:bookmarkEnd w:id="943"/>
      <w:bookmarkEnd w:id="944"/>
      <w:bookmarkEnd w:id="945"/>
      <w:bookmarkEnd w:id="946"/>
      <w:bookmarkEnd w:id="947"/>
      <w:bookmarkEnd w:id="948"/>
      <w:r>
        <w:fldChar w:fldCharType="begin"/>
      </w:r>
      <w:r>
        <w:instrText>XE "Serviços de Área de Trabalho Remota do Windows Server 2012 R2"</w:instrText>
      </w:r>
      <w:r>
        <w:fldChar w:fldCharType="end"/>
      </w:r>
    </w:p>
    <w:p w14:paraId="0C71EC44"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Qualificado para Serviços de Software em Servidores de Prestadores do Data Center: </w:t>
            </w:r>
            <w:r>
              <w:rPr>
                <w:b/>
              </w:rPr>
              <w:t>Sim</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lastRenderedPageBreak/>
              <w:t>SALs (LICENÇA DE ACESSO PARA ASSINANTES)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Você precisa de:</w:t>
            </w:r>
          </w:p>
          <w:p w14:paraId="39D578F5" w14:textId="748C75A2" w:rsidR="00632041" w:rsidRPr="003528B0" w:rsidRDefault="00632041" w:rsidP="00DE591B">
            <w:pPr>
              <w:pStyle w:val="PURBullet-Indented"/>
              <w:rPr>
                <w:b/>
                <w:bCs/>
              </w:rPr>
            </w:pPr>
            <w:r>
              <w:t>SAL de Serviços de Área de Trabalho Remota do Windows Server 2012 R2</w:t>
            </w:r>
          </w:p>
        </w:tc>
      </w:tr>
    </w:tbl>
    <w:p w14:paraId="60D322DF" w14:textId="77777777" w:rsidR="00632041" w:rsidRPr="00B707F8" w:rsidRDefault="00632041" w:rsidP="00632041">
      <w:pPr>
        <w:pStyle w:val="PURADDITIONALTERMSHEADERMB"/>
      </w:pPr>
      <w:r>
        <w:t>Termos Adicionais:</w:t>
      </w:r>
    </w:p>
    <w:p w14:paraId="6368ABE6" w14:textId="77777777" w:rsidR="00632041" w:rsidRDefault="00632041" w:rsidP="00632041">
      <w:pPr>
        <w:pStyle w:val="PURBlueStrong-Indented"/>
      </w:pPr>
      <w:r>
        <w:t>Direitos de Acesso Apenas</w:t>
      </w:r>
    </w:p>
    <w:p w14:paraId="419774F7" w14:textId="3191E439"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14:paraId="6A6EFC79" w14:textId="77777777" w:rsidR="00632041" w:rsidRDefault="00632041" w:rsidP="00632041">
      <w:pPr>
        <w:pStyle w:val="PURBlueStrong-Indented"/>
      </w:pPr>
      <w:r>
        <w:t>Software para Servidores</w:t>
      </w:r>
    </w:p>
    <w:p w14:paraId="3ED89881" w14:textId="545B6AB8" w:rsidR="00632041" w:rsidRDefault="00632041" w:rsidP="00632041">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CE3F385" w14:textId="5C087B0D" w:rsidR="000C3222" w:rsidRPr="00486EF8" w:rsidRDefault="00761BF1" w:rsidP="00CD6E9D">
      <w:pPr>
        <w:pStyle w:val="PURBody-Indented"/>
        <w:keepLines/>
        <w:ind w:left="274"/>
        <w:jc w:val="right"/>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572860">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4" w:name="_Toc378682293"/>
      <w:bookmarkStart w:id="955" w:name="_Toc371268305"/>
      <w:bookmarkStart w:id="956" w:name="_Toc379278508"/>
      <w:bookmarkStart w:id="957" w:name="_Toc428362842"/>
      <w:bookmarkStart w:id="958" w:name="HG"/>
      <w:bookmarkStart w:id="959" w:name="_Toc346536890"/>
      <w:bookmarkStart w:id="960" w:name="_Toc339280354"/>
      <w:r>
        <w:lastRenderedPageBreak/>
        <w:t>Modelo de Licença do Host/Convidado</w:t>
      </w:r>
      <w:bookmarkEnd w:id="954"/>
      <w:bookmarkEnd w:id="955"/>
      <w:bookmarkEnd w:id="956"/>
      <w:bookmarkEnd w:id="957"/>
    </w:p>
    <w:p w14:paraId="1E8DFCFD" w14:textId="77777777" w:rsidR="00FA133C" w:rsidRDefault="00FA133C" w:rsidP="00FA133C">
      <w:pPr>
        <w:pStyle w:val="TOC2"/>
        <w:sectPr w:rsidR="00FA133C" w:rsidSect="00E65B8F">
          <w:footerReference w:type="default" r:id="rId182"/>
          <w:pgSz w:w="12240" w:h="15840" w:code="1"/>
          <w:pgMar w:top="1166" w:right="720" w:bottom="720" w:left="720" w:header="432" w:footer="288" w:gutter="0"/>
          <w:cols w:space="360"/>
          <w:docGrid w:linePitch="360"/>
        </w:sectPr>
      </w:pPr>
    </w:p>
    <w:p w14:paraId="2E6354B9" w14:textId="77777777" w:rsidR="002A5D9D"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8362666" w:history="1">
        <w:r w:rsidR="002A5D9D" w:rsidRPr="00096B76">
          <w:rPr>
            <w:rStyle w:val="Hyperlink"/>
            <w:noProof/>
          </w:rPr>
          <w:t>Pacote da Plataforma de Nuvem</w:t>
        </w:r>
        <w:r w:rsidR="002A5D9D">
          <w:rPr>
            <w:noProof/>
            <w:webHidden/>
          </w:rPr>
          <w:tab/>
        </w:r>
        <w:r w:rsidR="002A5D9D">
          <w:rPr>
            <w:noProof/>
            <w:webHidden/>
          </w:rPr>
          <w:fldChar w:fldCharType="begin"/>
        </w:r>
        <w:r w:rsidR="002A5D9D">
          <w:rPr>
            <w:noProof/>
            <w:webHidden/>
          </w:rPr>
          <w:instrText xml:space="preserve"> PAGEREF _Toc428362666 \h </w:instrText>
        </w:r>
        <w:r w:rsidR="002A5D9D">
          <w:rPr>
            <w:noProof/>
            <w:webHidden/>
          </w:rPr>
        </w:r>
        <w:r w:rsidR="002A5D9D">
          <w:rPr>
            <w:noProof/>
            <w:webHidden/>
          </w:rPr>
          <w:fldChar w:fldCharType="separate"/>
        </w:r>
        <w:r w:rsidR="002A5D9D">
          <w:rPr>
            <w:noProof/>
            <w:webHidden/>
          </w:rPr>
          <w:t>61</w:t>
        </w:r>
        <w:r w:rsidR="002A5D9D">
          <w:rPr>
            <w:noProof/>
            <w:webHidden/>
          </w:rPr>
          <w:fldChar w:fldCharType="end"/>
        </w:r>
      </w:hyperlink>
    </w:p>
    <w:p w14:paraId="33B61267" w14:textId="77777777" w:rsidR="002A5D9D" w:rsidRDefault="00761BF1">
      <w:pPr>
        <w:pStyle w:val="TOC2"/>
        <w:rPr>
          <w:noProof/>
          <w:color w:val="auto"/>
          <w:sz w:val="22"/>
          <w:lang w:val="en-US" w:eastAsia="ja-JP" w:bidi="ar-SA"/>
        </w:rPr>
      </w:pPr>
      <w:hyperlink w:anchor="_Toc428362667" w:history="1">
        <w:r w:rsidR="002A5D9D" w:rsidRPr="00096B76">
          <w:rPr>
            <w:rStyle w:val="Hyperlink"/>
            <w:noProof/>
          </w:rPr>
          <w:t>Convidado da Plataforma de Nuvem</w:t>
        </w:r>
        <w:r w:rsidR="002A5D9D">
          <w:rPr>
            <w:noProof/>
            <w:webHidden/>
          </w:rPr>
          <w:tab/>
        </w:r>
        <w:r w:rsidR="002A5D9D">
          <w:rPr>
            <w:noProof/>
            <w:webHidden/>
          </w:rPr>
          <w:fldChar w:fldCharType="begin"/>
        </w:r>
        <w:r w:rsidR="002A5D9D">
          <w:rPr>
            <w:noProof/>
            <w:webHidden/>
          </w:rPr>
          <w:instrText xml:space="preserve"> PAGEREF _Toc428362667 \h </w:instrText>
        </w:r>
        <w:r w:rsidR="002A5D9D">
          <w:rPr>
            <w:noProof/>
            <w:webHidden/>
          </w:rPr>
        </w:r>
        <w:r w:rsidR="002A5D9D">
          <w:rPr>
            <w:noProof/>
            <w:webHidden/>
          </w:rPr>
          <w:fldChar w:fldCharType="separate"/>
        </w:r>
        <w:r w:rsidR="002A5D9D">
          <w:rPr>
            <w:noProof/>
            <w:webHidden/>
          </w:rPr>
          <w:t>62</w:t>
        </w:r>
        <w:r w:rsidR="002A5D9D">
          <w:rPr>
            <w:noProof/>
            <w:webHidden/>
          </w:rPr>
          <w:fldChar w:fldCharType="end"/>
        </w:r>
      </w:hyperlink>
    </w:p>
    <w:p w14:paraId="476847BB" w14:textId="50C19B7C" w:rsidR="00CD228C" w:rsidRDefault="00FA133C" w:rsidP="006756AA">
      <w:pPr>
        <w:pStyle w:val="PURHeading1"/>
      </w:pPr>
      <w:r>
        <w:fldChar w:fldCharType="end"/>
      </w:r>
      <w:r>
        <w:t>Termos Gerais</w:t>
      </w:r>
    </w:p>
    <w:p w14:paraId="16E2D520" w14:textId="77777777" w:rsidR="00CD228C" w:rsidRDefault="00CD228C" w:rsidP="00CD228C">
      <w:pPr>
        <w:pStyle w:val="PURHeading2"/>
      </w:pPr>
      <w:r>
        <w:t>Licenças do Host e Convidado</w:t>
      </w:r>
    </w:p>
    <w:p w14:paraId="1716FAB4" w14:textId="77777777" w:rsidR="00CD228C" w:rsidRPr="00FF6816" w:rsidRDefault="00CD228C" w:rsidP="00CD228C">
      <w:pPr>
        <w:pStyle w:val="PURBody-Indented"/>
      </w:pPr>
      <w:r>
        <w:t>O modelo de licenciamento de Host/Convidado requer licenças do host e convidado, bem como SALs para usuários que acessam determinadas funcionalidade de software do convidado.</w:t>
      </w:r>
      <w:r>
        <w:rPr>
          <w:rFonts w:ascii="Tahoma" w:hAnsi="Tahoma" w:cs="Tahoma"/>
          <w:sz w:val="20"/>
        </w:rPr>
        <w:t xml:space="preserve"> </w:t>
      </w:r>
      <w:r>
        <w:t xml:space="preserve">As licenças do host são necessárias para o “host fabric”, um conjunto de OSEs físicos e virtuais que são configurados e operados como uma unidade para fornecer virtualização, rede, gerenciamento, site e serviços de arquivos. As licenças de convidados são exigidas para os OSEs virtuais de convidados. </w:t>
      </w:r>
    </w:p>
    <w:p w14:paraId="679C8934" w14:textId="77777777" w:rsidR="00CD228C" w:rsidRPr="00732F38" w:rsidRDefault="00CD228C" w:rsidP="00CD228C">
      <w:pPr>
        <w:pStyle w:val="PURHeading2"/>
      </w:pPr>
      <w:r>
        <w:t>Consignando Licenças</w:t>
      </w:r>
    </w:p>
    <w:p w14:paraId="7B488A78" w14:textId="77777777" w:rsidR="00CD228C" w:rsidRDefault="00CD228C" w:rsidP="00CD228C">
      <w:pPr>
        <w:pStyle w:val="PURBody-Indented"/>
      </w:pPr>
      <w: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14:paraId="28F52417" w14:textId="77777777" w:rsidR="00CD228C" w:rsidRPr="00BD7277" w:rsidRDefault="00CD228C" w:rsidP="00CD228C">
      <w:pPr>
        <w:pStyle w:val="PURHeading2"/>
      </w:pPr>
      <w:r>
        <w:t>Uso de Software</w:t>
      </w:r>
    </w:p>
    <w:p w14:paraId="5F7661FE" w14:textId="77777777" w:rsidR="00CD228C" w:rsidRDefault="00CD228C" w:rsidP="00CD228C">
      <w:pPr>
        <w:pStyle w:val="PURBody-Indented"/>
        <w:rPr>
          <w:lang w:eastAsia="zh-CN"/>
        </w:rPr>
      </w:pPr>
      <w:r>
        <w:rPr>
          <w:b/>
          <w:bCs/>
        </w:rPr>
        <w:t>Software Host.</w:t>
      </w:r>
      <w:r>
        <w:t xml:space="preserve"> O software licenciado sob as licenças do host é o “software host”. Depois de atribuir o número exigido de licenças do host, você poderá executar qualquer número de instâncias do software host para implementar, configurar, gerenciar e operar o Host Fabric. O uso que você faz do software host está sujeito às limitações estabelecidas na seção Termos de Licença Específicos do Produto.</w:t>
      </w:r>
    </w:p>
    <w:p w14:paraId="5B9A2CBB" w14:textId="6DD9C2B4" w:rsidR="00CD228C" w:rsidRPr="00A8614F" w:rsidRDefault="00CD228C" w:rsidP="00554C78">
      <w:pPr>
        <w:pStyle w:val="PURBody-Indented"/>
        <w:rPr>
          <w:lang w:eastAsia="zh-CN"/>
        </w:rPr>
      </w:pPr>
      <w:r>
        <w:rPr>
          <w:b/>
          <w:bCs/>
        </w:rPr>
        <w:t>Software Convidado.</w:t>
      </w:r>
      <w:r>
        <w:t xml:space="preserve"> O software licenciado sob as licenças do convidado é o “software convidado”. Software convidado consiste em software adicional e software para servidores. Você pode executar o software para servidores convidado somente em um OSE virtual hospedado usando a funcionalidade de virtualização Hyper-V do Pacote da Plataforma de Nuvem da Microsoft em um servidor host licenciado.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14:paraId="44B2EB82" w14:textId="77777777" w:rsidR="00CD228C" w:rsidRPr="00FD0417" w:rsidRDefault="00CD228C" w:rsidP="00CD228C">
      <w:pPr>
        <w:pStyle w:val="PURHeading2"/>
      </w:pPr>
      <w:r>
        <w:t>Criando e Armazenando Instâncias nos Servidores e em Mídia de Armazenamento</w:t>
      </w:r>
    </w:p>
    <w:p w14:paraId="1F01B172" w14:textId="77777777" w:rsidR="00CD228C" w:rsidRPr="00710E52" w:rsidRDefault="00CD228C" w:rsidP="00CD228C">
      <w:pPr>
        <w:pStyle w:val="PURBody-Indented"/>
      </w:pPr>
      <w:r>
        <w:t>Você possui os seguintes direitos adicionais para cada licença adquirida.</w:t>
      </w:r>
    </w:p>
    <w:p w14:paraId="1F012660" w14:textId="77777777" w:rsidR="00CD228C" w:rsidRPr="00710E52" w:rsidRDefault="00CD228C" w:rsidP="00CD228C">
      <w:pPr>
        <w:pStyle w:val="PURBullet-Indented"/>
      </w:pPr>
      <w:r>
        <w:t>Você pode criar qualquer número de instâncias do software host e convidado.</w:t>
      </w:r>
    </w:p>
    <w:p w14:paraId="0A2A010D" w14:textId="77777777" w:rsidR="00CD228C" w:rsidRPr="00710E52" w:rsidRDefault="00CD228C" w:rsidP="00CD228C">
      <w:pPr>
        <w:pStyle w:val="PURBullet-Indented"/>
      </w:pPr>
      <w:r>
        <w:t>Você pode armazenar instâncias do software host e convidado em qualquer um de seus servidores ou em qualquer uma de suas mídias de armazenamento.</w:t>
      </w:r>
    </w:p>
    <w:p w14:paraId="087710D7" w14:textId="560F68A7" w:rsidR="00CD228C" w:rsidRPr="00710E52" w:rsidRDefault="00CD228C" w:rsidP="00D6363C">
      <w:pPr>
        <w:pStyle w:val="PURBullet-Indented"/>
      </w:pPr>
      <w:r>
        <w:t>Você poderá criar e armazenar instâncias exclusivamente para exercer seu direito de executar instâncias do software sob as licenças conforme descrito acima.</w:t>
      </w:r>
    </w:p>
    <w:p w14:paraId="43D19174" w14:textId="233C8AB7" w:rsidR="00CD228C" w:rsidRPr="00486EF8" w:rsidRDefault="00761BF1" w:rsidP="001A30F6">
      <w:pPr>
        <w:pStyle w:val="PURBullet"/>
        <w:keepLines/>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59C5F39E" w14:textId="77777777" w:rsidR="00CD228C" w:rsidRPr="00893CE7" w:rsidRDefault="00CD228C" w:rsidP="00CD228C">
      <w:pPr>
        <w:pStyle w:val="PURHeading1"/>
      </w:pPr>
      <w:r>
        <w:t>Termos de Licença Específicos ao Produto</w:t>
      </w:r>
    </w:p>
    <w:p w14:paraId="1A1FE47E" w14:textId="79C9379E" w:rsidR="00CD228C" w:rsidRDefault="00CD228C" w:rsidP="00CD228C">
      <w:pPr>
        <w:pStyle w:val="PURProductName"/>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8362666"/>
      <w:bookmarkStart w:id="971" w:name="_Toc428362843"/>
      <w:r>
        <w:t>Pacote da Plataforma de Nuvem</w:t>
      </w:r>
      <w:bookmarkEnd w:id="961"/>
      <w:bookmarkEnd w:id="962"/>
      <w:bookmarkEnd w:id="963"/>
      <w:bookmarkEnd w:id="964"/>
      <w:bookmarkEnd w:id="965"/>
      <w:bookmarkEnd w:id="966"/>
      <w:bookmarkEnd w:id="967"/>
      <w:bookmarkEnd w:id="968"/>
      <w:bookmarkEnd w:id="969"/>
      <w:bookmarkEnd w:id="970"/>
      <w:bookmarkEnd w:id="971"/>
      <w:r>
        <w:fldChar w:fldCharType="begin"/>
      </w:r>
      <w:r>
        <w:instrText>XE "Pacote da Plataforma de Nuvem"</w:instrText>
      </w:r>
      <w:r>
        <w:fldChar w:fldCharType="end"/>
      </w:r>
    </w:p>
    <w:p w14:paraId="548D856C" w14:textId="77777777" w:rsidR="00CD228C" w:rsidRPr="000A146C" w:rsidRDefault="00CD228C" w:rsidP="00CD228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40"/>
        <w:gridCol w:w="5889"/>
      </w:tblGrid>
      <w:tr w:rsidR="00CD228C" w14:paraId="0F001618" w14:textId="77777777" w:rsidTr="00CC1C6E">
        <w:tc>
          <w:tcPr>
            <w:tcW w:w="2306" w:type="pct"/>
          </w:tcPr>
          <w:p w14:paraId="54445D4B" w14:textId="5D8D5CCD" w:rsidR="00CD228C" w:rsidRPr="003667B6" w:rsidRDefault="00CD228C" w:rsidP="00B64EAE">
            <w:pPr>
              <w:pStyle w:val="PURLMSH"/>
            </w:pPr>
            <w:r>
              <w:t xml:space="preserve">Mobilidade de Licença em Farms de Servidores: </w:t>
            </w:r>
            <w:r>
              <w:rPr>
                <w:b/>
              </w:rPr>
              <w:t>Não</w:t>
            </w:r>
          </w:p>
        </w:tc>
        <w:tc>
          <w:tcPr>
            <w:tcW w:w="2694" w:type="pct"/>
          </w:tcPr>
          <w:p w14:paraId="5DBBF703" w14:textId="59681E80" w:rsidR="00CD228C" w:rsidRDefault="00CD228C" w:rsidP="00866FFA">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CD228C" w14:paraId="47E08992" w14:textId="77777777" w:rsidTr="00CC1C6E">
        <w:tc>
          <w:tcPr>
            <w:tcW w:w="2306" w:type="pct"/>
          </w:tcPr>
          <w:p w14:paraId="115C4EB2" w14:textId="77777777" w:rsidR="00CD228C" w:rsidRPr="003667B6" w:rsidRDefault="00CD228C" w:rsidP="00866FFA">
            <w:pPr>
              <w:pStyle w:val="PURLMSH"/>
            </w:pPr>
            <w:r>
              <w:t xml:space="preserve">Software Adicional/Cliente: </w:t>
            </w:r>
            <w:r>
              <w:rPr>
                <w:b/>
              </w:rPr>
              <w:t>Não</w:t>
            </w:r>
          </w:p>
        </w:tc>
        <w:tc>
          <w:tcPr>
            <w:tcW w:w="2694" w:type="pct"/>
          </w:tcPr>
          <w:p w14:paraId="1D43AA14" w14:textId="77777777" w:rsidR="00CD228C" w:rsidRDefault="00CD228C" w:rsidP="00866FFA">
            <w:pPr>
              <w:pStyle w:val="PURLMSH"/>
            </w:pPr>
          </w:p>
        </w:tc>
      </w:tr>
    </w:tbl>
    <w:p w14:paraId="0C0A8ABF" w14:textId="77777777" w:rsidR="00CD228C" w:rsidRPr="002760D0" w:rsidRDefault="00CD228C" w:rsidP="00BB327E">
      <w:pPr>
        <w:pStyle w:val="PURADDITIONALTERMSHEADERMB"/>
        <w:keepNext/>
        <w:keepLines/>
      </w:pPr>
      <w:r>
        <w:t>Termos Adicionais:</w:t>
      </w:r>
    </w:p>
    <w:p w14:paraId="0B7979A9" w14:textId="77777777" w:rsidR="00CD228C" w:rsidRPr="00170E24" w:rsidRDefault="00CD228C" w:rsidP="00CD228C">
      <w:pPr>
        <w:pStyle w:val="PURBody-Indented"/>
        <w:rPr>
          <w:lang w:eastAsia="zh-CN"/>
        </w:rPr>
      </w:pPr>
      <w:r>
        <w:t>O Pacote de Plataforma de Nuvem é licenciado sob as licenças de host.</w:t>
      </w:r>
    </w:p>
    <w:p w14:paraId="4E3D0BAE" w14:textId="09923BC9" w:rsidR="00CD228C" w:rsidRDefault="00CD228C" w:rsidP="00CD228C">
      <w:pPr>
        <w:pStyle w:val="PURBody-Indented"/>
        <w:rPr>
          <w:b/>
        </w:rPr>
      </w:pPr>
      <w:r>
        <w:rPr>
          <w:smallCaps/>
          <w:color w:val="00467F" w:themeColor="text2"/>
        </w:rPr>
        <w:t>Uso Restrito de Componentes do Software</w:t>
      </w:r>
    </w:p>
    <w:p w14:paraId="16F5F066" w14:textId="77777777" w:rsidR="00CD228C" w:rsidRPr="00FA5B66" w:rsidRDefault="00CD228C" w:rsidP="00CD228C">
      <w:pPr>
        <w:pStyle w:val="PURBody-Indented"/>
        <w:rPr>
          <w:rFonts w:ascii="Tahoma" w:hAnsi="Tahoma" w:cs="Tahoma"/>
          <w:b/>
          <w:sz w:val="20"/>
        </w:rPr>
      </w:pPr>
      <w:r>
        <w:t>O software inclui os seguintes componentes:</w:t>
      </w:r>
    </w:p>
    <w:p w14:paraId="741438E4" w14:textId="77777777" w:rsidR="00CD228C" w:rsidRPr="00FA5B66" w:rsidRDefault="00CD228C" w:rsidP="00CD228C">
      <w:pPr>
        <w:pStyle w:val="PURBullet-Indented"/>
      </w:pPr>
      <w:r>
        <w:t>Windows Server 2012 R2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lastRenderedPageBreak/>
        <w:t>Pacote do Windows Azure para Windows Server</w:t>
      </w:r>
    </w:p>
    <w:p w14:paraId="11A6EB96" w14:textId="77777777" w:rsidR="00CD228C" w:rsidRPr="00FA5B66" w:rsidRDefault="00CD228C" w:rsidP="00CD228C">
      <w:pPr>
        <w:pStyle w:val="PURBullet-Indented"/>
      </w:pPr>
      <w:r>
        <w:t>SQL Server 2012 Standard</w:t>
      </w:r>
    </w:p>
    <w:p w14:paraId="4BA89B81" w14:textId="697055F7" w:rsidR="00CD228C" w:rsidRPr="00FA5B66" w:rsidRDefault="00CD228C" w:rsidP="00CD228C">
      <w:pPr>
        <w:pStyle w:val="PURBody-Indented"/>
        <w:rPr>
          <w:lang w:eastAsia="zh-CN"/>
        </w:rPr>
      </w:pPr>
      <w: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14:paraId="1E627EAE" w14:textId="11026226" w:rsidR="00CD228C" w:rsidRPr="00FA5B66" w:rsidRDefault="00CD228C" w:rsidP="00CD228C">
      <w:pPr>
        <w:pStyle w:val="PURBullet-Indented"/>
      </w:pPr>
      <w:r>
        <w:t>System Center 2012 R2 – Você deverá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14:paraId="43A29262" w14:textId="5AF03DF2" w:rsidR="00CD228C" w:rsidRPr="00FA5B66" w:rsidRDefault="00CD228C" w:rsidP="00CD228C">
      <w:pPr>
        <w:pStyle w:val="PURBullet-Indented"/>
      </w:pPr>
      <w:r>
        <w:t>Windows Azure Pack – Você deverá usar este componente para provisionamento e implantação de qualquer OSE físico ou virtual em seu Host Fabric.</w:t>
      </w:r>
    </w:p>
    <w:p w14:paraId="4ED683C8" w14:textId="3ABECB9C" w:rsidR="00CD228C" w:rsidRPr="00FA5B66" w:rsidRDefault="00CD228C" w:rsidP="00CD228C">
      <w:pPr>
        <w:pStyle w:val="PURBullet-Indented"/>
      </w:pPr>
      <w:r>
        <w:t>SQL Server 2012 Standard – Você poderá usar este componente somente para oferecer suporte ao System Center 2012 R2 e/ou Windows Azure Pack. Você não poderá usar este componente para criar, configurar, consultar, modificar ou de outra forma usar um banco de dados que não seja diretamente usado pelo System Center 2012 R2 e/ou Windows Azure Pack.</w:t>
      </w:r>
    </w:p>
    <w:p w14:paraId="168A62C1" w14:textId="4D854913" w:rsidR="00CD228C" w:rsidRPr="00566A5E" w:rsidRDefault="00CD228C" w:rsidP="00CD228C">
      <w:pPr>
        <w:pStyle w:val="PURBullet-Indented"/>
      </w:pPr>
      <w:r>
        <w:t>Windows Server 2012 R2 – Você deverá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14:paraId="55FB4A72" w14:textId="77777777" w:rsidR="00CD228C" w:rsidRPr="00566A5E" w:rsidRDefault="00CD228C" w:rsidP="00B64EAE">
      <w:pPr>
        <w:pStyle w:val="PURBullet-Indented"/>
        <w:ind w:left="720"/>
      </w:pPr>
      <w:r>
        <w:t>System Center 2012 R2 para as finalidades descritas acima;</w:t>
      </w:r>
    </w:p>
    <w:p w14:paraId="2463EA6E" w14:textId="77777777" w:rsidR="00CD228C" w:rsidRPr="00566A5E" w:rsidRDefault="00CD228C" w:rsidP="00B64EAE">
      <w:pPr>
        <w:pStyle w:val="PURBullet-Indented"/>
        <w:ind w:left="720"/>
      </w:pPr>
      <w:r>
        <w:t>Windows Azure Pack para as finalidades descritas acima;</w:t>
      </w:r>
    </w:p>
    <w:p w14:paraId="282550D5" w14:textId="77777777" w:rsidR="00CD228C" w:rsidRPr="00566A5E" w:rsidRDefault="00CD228C" w:rsidP="00B64EAE">
      <w:pPr>
        <w:pStyle w:val="PURBullet-Indented"/>
        <w:ind w:left="720"/>
      </w:pPr>
      <w:r>
        <w:t>SQL Server 2012 Standard para as finalidades descritas acima;</w:t>
      </w:r>
    </w:p>
    <w:p w14:paraId="3A9AD12C" w14:textId="77777777" w:rsidR="00CD228C" w:rsidRPr="00FA5B66" w:rsidRDefault="00CD228C" w:rsidP="00B64EAE">
      <w:pPr>
        <w:pStyle w:val="PURBullet-Indented"/>
        <w:ind w:left="720"/>
      </w:pPr>
      <w:r>
        <w:t>aplicativos que são usados exclusivamente para implantar, configurar, gerenciar e operar seu Host Fabric.</w:t>
      </w:r>
    </w:p>
    <w:p w14:paraId="60575DFF" w14:textId="77777777"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 xml:space="preserve">Você não pode executar nenhum outro aplicativo para qualquer outra finalidade em qualquer OSE físico ou virtual em seu Host Fabric que use o componente Windows Server 2012 R2 como seu sistema operacional. </w:t>
      </w:r>
    </w:p>
    <w:p w14:paraId="12BDF7C0" w14:textId="77777777"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Você deve adquirir uma licença de Convidado da Plataforma de Nuvem separada para cada instância do Convidado da Plataforma de Nuvem da Microsoft hospedada em seu Host Fabric.</w:t>
      </w:r>
    </w:p>
    <w:p w14:paraId="61987B7D" w14:textId="77777777" w:rsidR="00CD228C" w:rsidRPr="00FD0417" w:rsidRDefault="00CD228C" w:rsidP="00CD228C">
      <w:pPr>
        <w:pStyle w:val="PURBlueStrong"/>
      </w:pPr>
      <w:r>
        <w:t>SALs (Licenças de Acesso para Assinantes) Desnecessárias para o Acesso</w:t>
      </w:r>
    </w:p>
    <w:p w14:paraId="31C65CE7" w14:textId="77777777" w:rsidR="00CD228C" w:rsidRDefault="00CD228C" w:rsidP="00CD228C">
      <w:pPr>
        <w:pStyle w:val="PURBody-Indented"/>
      </w:pPr>
      <w:r>
        <w:t>Você não precisa de SALs em outros equipamentos para acessar as suas instâncias do software.</w:t>
      </w:r>
    </w:p>
    <w:p w14:paraId="2F217927" w14:textId="77777777" w:rsidR="00CD228C" w:rsidRDefault="00CD228C" w:rsidP="00CD228C">
      <w:pPr>
        <w:pStyle w:val="PURBlueStrong-Indented"/>
      </w:pPr>
      <w:r>
        <w:t>Software .NET Framework e Windows hotfix KB975759</w:t>
      </w:r>
    </w:p>
    <w:p w14:paraId="14941A59" w14:textId="07F6544D" w:rsidR="00506D38" w:rsidRPr="006F7AFD" w:rsidRDefault="00CD228C" w:rsidP="00CD228C">
      <w:pPr>
        <w:pStyle w:val="PURBody-Indented"/>
      </w:pPr>
      <w:r>
        <w:t>O software contém o software Microsoft .NET Framework e o Windows hotfix KB975759. Consulte os termos de licença do software .NET Framework, PowerShell e Windows hotfix KB975759 nos Termos Universais de Licença.</w:t>
      </w:r>
    </w:p>
    <w:p w14:paraId="28C1E29D" w14:textId="44413234" w:rsidR="00CC4461" w:rsidRPr="008D5AC9" w:rsidRDefault="00761BF1" w:rsidP="001A30F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311F64FF" w14:textId="2DBF908B" w:rsidR="00CC4461" w:rsidRPr="009214B8" w:rsidRDefault="00CC4461" w:rsidP="00CC4461">
      <w:pPr>
        <w:pStyle w:val="PURProductName"/>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8362667"/>
      <w:bookmarkStart w:id="982" w:name="_Toc428362844"/>
      <w:r>
        <w:t>Convidado da Plataforma de Nuvem</w:t>
      </w:r>
      <w:bookmarkEnd w:id="972"/>
      <w:bookmarkEnd w:id="973"/>
      <w:bookmarkEnd w:id="974"/>
      <w:bookmarkEnd w:id="975"/>
      <w:bookmarkEnd w:id="976"/>
      <w:bookmarkEnd w:id="977"/>
      <w:bookmarkEnd w:id="978"/>
      <w:bookmarkEnd w:id="979"/>
      <w:bookmarkEnd w:id="980"/>
      <w:bookmarkEnd w:id="981"/>
      <w:bookmarkEnd w:id="982"/>
      <w:r>
        <w:fldChar w:fldCharType="begin"/>
      </w:r>
      <w:r>
        <w:instrText>XE "Convidado da Plataforma de Nuvem"</w:instrText>
      </w:r>
      <w:r>
        <w:fldChar w:fldCharType="end"/>
      </w:r>
    </w:p>
    <w:p w14:paraId="1C725AD0" w14:textId="77777777" w:rsidR="00CC4461" w:rsidRPr="000A146C" w:rsidRDefault="00CC4461" w:rsidP="00CC446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Mobilidade de Licença em Farms de Servidores: </w:t>
            </w:r>
            <w:r>
              <w:rPr>
                <w:b/>
              </w:rPr>
              <w:t>Não</w:t>
            </w:r>
          </w:p>
        </w:tc>
        <w:tc>
          <w:tcPr>
            <w:tcW w:w="2523" w:type="pct"/>
            <w:tcBorders>
              <w:top w:val="dotted" w:sz="4" w:space="0" w:color="B9D3EB" w:themeColor="accent1"/>
              <w:bottom w:val="nil"/>
            </w:tcBorders>
          </w:tcPr>
          <w:p w14:paraId="675E26C4" w14:textId="38E3F47C" w:rsidR="00CC4461" w:rsidRPr="00A50403" w:rsidRDefault="00CC4461" w:rsidP="00CC4461">
            <w:pPr>
              <w:pStyle w:val="PURLMSH"/>
              <w:rPr>
                <w:i/>
              </w:rPr>
            </w:pPr>
            <w:r>
              <w:t xml:space="preserve">Consulte Notificações Aplicáveis: </w:t>
            </w:r>
            <w:r>
              <w:rPr>
                <w:b/>
              </w:rPr>
              <w:t xml:space="preserve">Transferência de Dados, H.264/AVC e VC-1 </w:t>
            </w:r>
            <w:r>
              <w:rPr>
                <w:i/>
              </w:rPr>
              <w:t xml:space="preserve">(consulte o </w:t>
            </w:r>
            <w:hyperlink w:anchor="Appendix2" w:history="1">
              <w:r>
                <w:rPr>
                  <w:rStyle w:val="Hyperlink"/>
                  <w:i/>
                </w:rPr>
                <w:t>Apêndice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Sim</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Termos Adicionais:</w:t>
      </w:r>
    </w:p>
    <w:p w14:paraId="0D41BDC9" w14:textId="77777777" w:rsidR="00CC4461" w:rsidRPr="00170E24" w:rsidRDefault="00CC4461" w:rsidP="00CC4461">
      <w:pPr>
        <w:pStyle w:val="PURBody-Indented"/>
        <w:rPr>
          <w:lang w:eastAsia="zh-CN"/>
        </w:rPr>
      </w:pPr>
      <w:r>
        <w:t>O Convidado da Plataforma de Nuvem é licenciado sob as licenças de convidado.</w:t>
      </w:r>
    </w:p>
    <w:p w14:paraId="2E1A71C2" w14:textId="3629BD80" w:rsidR="00CC4461" w:rsidRDefault="00CC4461" w:rsidP="00CC4461">
      <w:pPr>
        <w:spacing w:after="200"/>
        <w:ind w:left="817" w:hanging="547"/>
        <w:rPr>
          <w:sz w:val="22"/>
          <w:szCs w:val="22"/>
        </w:rPr>
      </w:pPr>
      <w:r>
        <w:rPr>
          <w:smallCaps/>
          <w:color w:val="00467F" w:themeColor="text2"/>
          <w:sz w:val="18"/>
        </w:rPr>
        <w:t>Direitos do Windows Server</w:t>
      </w:r>
    </w:p>
    <w:p w14:paraId="478AD99F" w14:textId="77777777" w:rsidR="00CC4461" w:rsidRPr="003747E6" w:rsidRDefault="00CC4461" w:rsidP="00CC4461">
      <w:pPr>
        <w:pStyle w:val="PURBody-Indented"/>
        <w:rPr>
          <w:lang w:eastAsia="zh-CN"/>
        </w:rPr>
      </w:pPr>
      <w:r>
        <w:t>Você pode criar, armazenar e usar a versão 2012 ou versões anteriores das seguintes edições do Windows Server em vez de usar o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Operacional Windows HPC Server</w:t>
      </w:r>
    </w:p>
    <w:p w14:paraId="392C35C8" w14:textId="77777777" w:rsidR="00CC4461" w:rsidRDefault="00CC4461" w:rsidP="00CC4461">
      <w:pPr>
        <w:pStyle w:val="PURBody-Indented"/>
        <w:rPr>
          <w:lang w:eastAsia="zh-CN"/>
        </w:rPr>
      </w:pPr>
      <w:r>
        <w:lastRenderedPageBreak/>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14:paraId="70180B40" w14:textId="77777777" w:rsidR="00CC4461" w:rsidRPr="00A23961" w:rsidRDefault="00CC4461" w:rsidP="00CC4461">
      <w:pPr>
        <w:pStyle w:val="PURBlueStrong"/>
      </w:pPr>
      <w:r>
        <w:t>Tecnologia de Armazenamento de Dados</w:t>
      </w:r>
    </w:p>
    <w:p w14:paraId="65748F08" w14:textId="39C32476" w:rsidR="00CC4461" w:rsidRPr="00A23961" w:rsidRDefault="00CC4461" w:rsidP="00CC4461">
      <w:pPr>
        <w:pStyle w:val="PURBody-Indented"/>
      </w:pPr>
      <w:r>
        <w:t xml:space="preserve">O software para servidores pode incluir a tecnologia de armazenamento de dados denominada Windows Internal Database. </w:t>
      </w:r>
      <w:r w:rsidR="00BB327E">
        <w:br/>
      </w:r>
      <w:r>
        <w:t>Os componentes do software para servidor usam essa tecnologia para armazenar dados. Você não poderá usar ou acessar essa tecnologia, de acordo com contrato.</w:t>
      </w:r>
    </w:p>
    <w:p w14:paraId="43A01E9E" w14:textId="77777777" w:rsidR="00CC4461" w:rsidRPr="00793593" w:rsidRDefault="00CC4461" w:rsidP="00CC4461">
      <w:pPr>
        <w:pStyle w:val="PURBlueStrong"/>
      </w:pPr>
      <w:r>
        <w:t>Serviços de Área de Trabalho Remota do Windows Server 2012 R2</w:t>
      </w:r>
    </w:p>
    <w:p w14:paraId="6974A4D3" w14:textId="77777777" w:rsidR="00B64EAE" w:rsidRDefault="00CC4461" w:rsidP="00B64EAE">
      <w:pPr>
        <w:pStyle w:val="PURBody-Indented"/>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1217C7CC" w14:textId="3AE41782" w:rsidR="00CC4461" w:rsidRDefault="00CC4461" w:rsidP="00B64EAE">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355885F2" w14:textId="77777777" w:rsidR="00CC4461" w:rsidRPr="00793593" w:rsidRDefault="00CC4461" w:rsidP="00CC4461">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20176E88" w14:textId="77777777" w:rsidR="00CC4461" w:rsidRPr="00793593" w:rsidRDefault="00CC4461" w:rsidP="00CC4461">
      <w:pPr>
        <w:pStyle w:val="PURBlueStrong"/>
      </w:pPr>
      <w:r>
        <w:t>Serviços de Gerenciamento de Direitos do Active Directory do Windows Server 2012 R2</w:t>
      </w:r>
    </w:p>
    <w:p w14:paraId="3DF8142C" w14:textId="77777777" w:rsidR="00CC4461" w:rsidRPr="00793593" w:rsidRDefault="00CC4461" w:rsidP="00CC4461">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12AC1BC" w14:textId="77777777" w:rsidR="00CC4461" w:rsidRPr="00793593" w:rsidRDefault="00CC4461" w:rsidP="00CC4461">
      <w:pPr>
        <w:pStyle w:val="PURBlueStrong"/>
      </w:pPr>
      <w:r>
        <w:t>Microsoft Application Virtualization para Serviços de Área de Trabalho Remota</w:t>
      </w:r>
    </w:p>
    <w:p w14:paraId="10573CC4" w14:textId="0A9829F2" w:rsidR="00CC4461" w:rsidRPr="00A23961" w:rsidRDefault="00CC4461" w:rsidP="00CC4461">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6DBF9435" w14:textId="77777777" w:rsidR="002D3387" w:rsidRPr="00793593" w:rsidRDefault="002D3387" w:rsidP="002D3387">
      <w:pPr>
        <w:pStyle w:val="PURBlueStrong"/>
      </w:pPr>
      <w:r>
        <w:t>Funcionalidade do Microsoft Identity Manager 2016</w:t>
      </w:r>
    </w:p>
    <w:p w14:paraId="69A5AE69" w14:textId="77777777" w:rsidR="002D3387" w:rsidRPr="002914EC" w:rsidRDefault="002D3387" w:rsidP="002D3387">
      <w:pPr>
        <w:pStyle w:val="PURBlueStrong"/>
        <w:spacing w:after="120"/>
        <w:rPr>
          <w:smallCaps w:val="0"/>
          <w:color w:val="404040" w:themeColor="text1" w:themeTint="BF"/>
          <w:spacing w:val="0"/>
        </w:rPr>
      </w:pPr>
      <w:r w:rsidRPr="002914EC">
        <w:rPr>
          <w:smallCaps w:val="0"/>
          <w:color w:val="404040" w:themeColor="text1" w:themeTint="BF"/>
          <w:spacing w:val="0"/>
        </w:rPr>
        <w:t>O Cliente deve adquirir uma SAL da Funcionalidade do Microsoft Identity Manager 2016 para cada utilizador autorizado a aceder de forma direta ou indireta à Funcionalidade do Microsoft Identity Manager 2016. Consulte a secção do modelo de licenciamento SAL para obter uma descrição da licença SAL.</w:t>
      </w:r>
    </w:p>
    <w:p w14:paraId="7DC2DB3B" w14:textId="77777777" w:rsidR="00CC4461" w:rsidRDefault="00CC4461" w:rsidP="00CC4461">
      <w:pPr>
        <w:pStyle w:val="PURBlueStrong-Indented"/>
      </w:pPr>
      <w:r>
        <w:t xml:space="preserve">Software .NET Framework </w:t>
      </w:r>
    </w:p>
    <w:p w14:paraId="4CC225B4" w14:textId="5D2D69C3" w:rsidR="00506D38" w:rsidRPr="006F7AFD" w:rsidRDefault="00CC4461" w:rsidP="00CC4461">
      <w:pPr>
        <w:pStyle w:val="PURBody-Indented"/>
      </w:pPr>
      <w:r>
        <w:t>O software contém software Microsoft .NET Framework. Consulte os termos de licença do software .NET Framework, PowerShell e Windows hotfix KB975759 nos Termos Universais de Licença.</w:t>
      </w:r>
    </w:p>
    <w:p w14:paraId="0A2CA5E6" w14:textId="0A739E17" w:rsidR="00CC4461" w:rsidRPr="008D5AC9" w:rsidRDefault="00761BF1" w:rsidP="001A30F6">
      <w:pPr>
        <w:pStyle w:val="PURBody-Indented"/>
        <w:keepLines/>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491DDF6E" w14:textId="77777777" w:rsidR="00423D30" w:rsidRDefault="00423D30" w:rsidP="00CD6E9D">
      <w:pPr>
        <w:pStyle w:val="PURSectionHeading"/>
        <w:keepLines/>
        <w:sectPr w:rsidR="00423D30" w:rsidSect="00E65B8F">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8362845"/>
      <w:bookmarkStart w:id="988" w:name="OLS"/>
      <w:bookmarkEnd w:id="958"/>
      <w:r>
        <w:lastRenderedPageBreak/>
        <w:t>Serviços Online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pPr>
        <w:pStyle w:val="TOC2"/>
        <w:sectPr w:rsidR="0006656D" w:rsidSect="00E65B8F">
          <w:footerReference w:type="default" r:id="rId184"/>
          <w:pgSz w:w="12240" w:h="15840" w:code="1"/>
          <w:pgMar w:top="1166" w:right="720" w:bottom="720" w:left="720" w:header="432" w:footer="288" w:gutter="0"/>
          <w:cols w:space="360"/>
          <w:docGrid w:linePitch="360"/>
        </w:sectPr>
      </w:pPr>
    </w:p>
    <w:p w14:paraId="5002D1A8" w14:textId="77777777" w:rsidR="002A5D9D"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8362655" w:history="1">
        <w:r w:rsidR="002A5D9D" w:rsidRPr="00B44D14">
          <w:rPr>
            <w:rStyle w:val="Hyperlink"/>
            <w:rFonts w:cs="Arial"/>
            <w:noProof/>
          </w:rPr>
          <w:t>System Center Endpoint Protection</w:t>
        </w:r>
        <w:r w:rsidR="002A5D9D">
          <w:rPr>
            <w:noProof/>
            <w:webHidden/>
          </w:rPr>
          <w:tab/>
        </w:r>
        <w:r w:rsidR="002A5D9D">
          <w:rPr>
            <w:noProof/>
            <w:webHidden/>
          </w:rPr>
          <w:fldChar w:fldCharType="begin"/>
        </w:r>
        <w:r w:rsidR="002A5D9D">
          <w:rPr>
            <w:noProof/>
            <w:webHidden/>
          </w:rPr>
          <w:instrText xml:space="preserve"> PAGEREF _Toc428362655 \h </w:instrText>
        </w:r>
        <w:r w:rsidR="002A5D9D">
          <w:rPr>
            <w:noProof/>
            <w:webHidden/>
          </w:rPr>
        </w:r>
        <w:r w:rsidR="002A5D9D">
          <w:rPr>
            <w:noProof/>
            <w:webHidden/>
          </w:rPr>
          <w:fldChar w:fldCharType="separate"/>
        </w:r>
        <w:r w:rsidR="002A5D9D">
          <w:rPr>
            <w:noProof/>
            <w:webHidden/>
          </w:rPr>
          <w:t>67</w:t>
        </w:r>
        <w:r w:rsidR="002A5D9D">
          <w:rPr>
            <w:noProof/>
            <w:webHidden/>
          </w:rPr>
          <w:fldChar w:fldCharType="end"/>
        </w:r>
      </w:hyperlink>
    </w:p>
    <w:p w14:paraId="438B6944" w14:textId="77777777" w:rsidR="0006656D" w:rsidRDefault="0006656D" w:rsidP="00D05436">
      <w:pPr>
        <w:pStyle w:val="PURHeading1"/>
        <w:sectPr w:rsidR="0006656D" w:rsidSect="000344E9">
          <w:type w:val="continuous"/>
          <w:pgSz w:w="12240" w:h="15840" w:code="1"/>
          <w:pgMar w:top="1800" w:right="720" w:bottom="720" w:left="720" w:header="432" w:footer="288" w:gutter="0"/>
          <w:cols w:num="2" w:space="360"/>
          <w:docGrid w:linePitch="360"/>
        </w:sectPr>
      </w:pPr>
      <w:r>
        <w:fldChar w:fldCharType="end"/>
      </w:r>
    </w:p>
    <w:p w14:paraId="73763166" w14:textId="77777777" w:rsidR="00650CE9" w:rsidRDefault="00650CE9" w:rsidP="00D05436">
      <w:pPr>
        <w:pStyle w:val="PURHeading1"/>
      </w:pPr>
    </w:p>
    <w:p w14:paraId="2B0D8CA0" w14:textId="77777777" w:rsidR="00D05436" w:rsidRDefault="00D05436" w:rsidP="00D05436">
      <w:pPr>
        <w:pStyle w:val="PURHeading1"/>
      </w:pPr>
      <w:r>
        <w:t xml:space="preserve">Termos Gerais </w:t>
      </w:r>
    </w:p>
    <w:p w14:paraId="41D89F68" w14:textId="77777777" w:rsidR="00D05436" w:rsidRDefault="00D05436" w:rsidP="00D05436">
      <w:pPr>
        <w:pStyle w:val="PURHeading2"/>
      </w:pPr>
      <w:r>
        <w:t>SALs de Usuário e de Dispositivo</w:t>
      </w:r>
    </w:p>
    <w:p w14:paraId="2E6824FC" w14:textId="77777777" w:rsidR="001E309D" w:rsidRPr="001E309D" w:rsidRDefault="00D05436" w:rsidP="001E309D">
      <w:pPr>
        <w:pStyle w:val="PURBody-Indented"/>
      </w:pPr>
      <w:r>
        <w:t>Ao licenciar serviços online de acordo com o modelo Licença de Acesso para Assinantes, você deve adquirir e assinar uma SAL de 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w:t>
      </w:r>
      <w:r>
        <w:rPr>
          <w:b/>
        </w:rPr>
        <w:t xml:space="preserve"> </w:t>
      </w:r>
      <w:r>
        <w:t>Uma partição de hardware ou um blade é considerado como um dispositivo separado.</w:t>
      </w:r>
    </w:p>
    <w:p w14:paraId="6C5FA6F8" w14:textId="77777777" w:rsidR="00D05436" w:rsidRDefault="00D05436" w:rsidP="00D05436">
      <w:pPr>
        <w:pStyle w:val="PURHeading2"/>
      </w:pPr>
      <w:r>
        <w:t>Outros Termos para os Produtos e Serviços Online</w:t>
      </w:r>
    </w:p>
    <w:p w14:paraId="2C95669D" w14:textId="77777777" w:rsidR="00D05436" w:rsidRDefault="00D05436" w:rsidP="00D05436">
      <w:pPr>
        <w:pStyle w:val="PURBody-Indented"/>
      </w:pPr>
      <w:r>
        <w:t>Determinados termos no seu contrato de licença do provedor de serviços podem não se aplicar aos serviços online, incluindo o compromisso com os direitos de usuário. As diferenças são as seguintes:</w:t>
      </w:r>
    </w:p>
    <w:p w14:paraId="7A8E6BE0" w14:textId="77777777" w:rsidR="00D05436" w:rsidRPr="0033162B" w:rsidRDefault="00D05436" w:rsidP="0021622F">
      <w:pPr>
        <w:pStyle w:val="PURHeading2"/>
        <w:rPr>
          <w:rFonts w:cs="Times New Roman"/>
        </w:rPr>
      </w:pPr>
      <w:r>
        <w:t>Atualizações dos Termos da Licença</w:t>
      </w:r>
    </w:p>
    <w:p w14:paraId="44CD5E38" w14:textId="2B8140DF" w:rsidR="00D05436" w:rsidRDefault="00D05436" w:rsidP="00D05436">
      <w:pPr>
        <w:pStyle w:val="PURBody-Indented"/>
        <w:rPr>
          <w:rFonts w:cs="Times New Roman"/>
        </w:rPr>
      </w:pPr>
      <w: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 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14:paraId="15A46F46" w14:textId="77777777" w:rsidR="00D05436" w:rsidRPr="0033162B" w:rsidRDefault="00D05436" w:rsidP="0021622F">
      <w:pPr>
        <w:pStyle w:val="PURHeading2"/>
      </w:pPr>
      <w:r>
        <w:t>Atualizações do Serviço Online</w:t>
      </w:r>
    </w:p>
    <w:p w14:paraId="604D9D9B" w14:textId="2BF4CA3C" w:rsidR="00D05436" w:rsidRDefault="00D05436" w:rsidP="00D05436">
      <w:pPr>
        <w:pStyle w:val="PURBody-Indented"/>
      </w:pPr>
      <w: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14:paraId="1CA42099" w14:textId="77777777" w:rsidR="00D05436" w:rsidRPr="0033162B" w:rsidRDefault="00D05436" w:rsidP="0021622F">
      <w:pPr>
        <w:pStyle w:val="PURHeading2"/>
      </w:pPr>
      <w:r>
        <w:t>Suspensão do Serviço Online</w:t>
      </w:r>
    </w:p>
    <w:p w14:paraId="5F834687" w14:textId="77777777" w:rsidR="00D05436" w:rsidRDefault="00D05436" w:rsidP="00D05436">
      <w:pPr>
        <w:pStyle w:val="PURBody-Indented"/>
      </w:pPr>
      <w:r>
        <w:t>Poderemos suspender o serviço online se:</w:t>
      </w:r>
    </w:p>
    <w:p w14:paraId="4A3584AE" w14:textId="77777777" w:rsidR="00D05436" w:rsidRDefault="00D05436" w:rsidP="007C5CD0">
      <w:pPr>
        <w:pStyle w:val="PURBullet-Indented"/>
      </w:pPr>
      <w:r>
        <w:t>acreditarmos que o uso que você faz do serviço online representa ameaça direta ou indireta ao funcionamento ou à integridade da nossa rede ou ao uso do serviço online por qualquer pessoa;</w:t>
      </w:r>
    </w:p>
    <w:p w14:paraId="022FE6AC" w14:textId="77777777" w:rsidR="00D05436" w:rsidRDefault="00D05436" w:rsidP="007C5CD0">
      <w:pPr>
        <w:pStyle w:val="PURBullet-Indented"/>
      </w:pPr>
      <w:r>
        <w:t xml:space="preserve">Acreditarmos que você violou seu contrato de licença de provedor de serviços, incluindo os direitos de uso desse produto; </w:t>
      </w:r>
    </w:p>
    <w:p w14:paraId="02B117B3" w14:textId="77777777" w:rsidR="00D05436" w:rsidRDefault="00D05436" w:rsidP="007C5CD0">
      <w:pPr>
        <w:pStyle w:val="PURBullet-Indented"/>
      </w:pPr>
      <w:r>
        <w:t>seu uso do serviço online ultrapassa qualquer cota especificada na documentação desse serviço ou</w:t>
      </w:r>
    </w:p>
    <w:p w14:paraId="5EE6DEE2" w14:textId="77777777" w:rsidR="00D05436" w:rsidRPr="0033162B" w:rsidRDefault="00D05436" w:rsidP="007C5CD0">
      <w:pPr>
        <w:pStyle w:val="PURBullet-Indented"/>
      </w:pPr>
      <w:r>
        <w:t xml:space="preserve">se formos de outra forma obrigados por lei a fazê-lo. </w:t>
      </w:r>
    </w:p>
    <w:p w14:paraId="5A015F0F" w14:textId="77777777" w:rsidR="00D05436" w:rsidRDefault="00D05436" w:rsidP="00D05436">
      <w:pPr>
        <w:pStyle w:val="PURHeading2"/>
      </w:pPr>
      <w:r>
        <w:t>Expiração ou Término do Serviço Online</w:t>
      </w:r>
    </w:p>
    <w:p w14:paraId="01A8A848" w14:textId="77777777" w:rsidR="00D05436" w:rsidRDefault="00D05436" w:rsidP="00D05436">
      <w:pPr>
        <w:pStyle w:val="PURBody-Indented"/>
      </w:pPr>
      <w:r>
        <w:t>No término ou na rescisão da sua assinatura do serviço online, você deverá entrar em contato com a Microsoft e nos informar se devemos:</w:t>
      </w:r>
    </w:p>
    <w:p w14:paraId="3E4C7FDD" w14:textId="77777777" w:rsidR="00D05436" w:rsidRDefault="00D05436" w:rsidP="00B73D99">
      <w:pPr>
        <w:pStyle w:val="PURBody-Indented"/>
        <w:numPr>
          <w:ilvl w:val="0"/>
          <w:numId w:val="4"/>
        </w:numPr>
        <w:ind w:left="630"/>
      </w:pPr>
      <w:r>
        <w:t>desabilitar sua conta e excluir seus dados do cliente ou</w:t>
      </w:r>
    </w:p>
    <w:p w14:paraId="17D2137C" w14:textId="4F7BAE04" w:rsidR="00D05436" w:rsidRDefault="00D05436" w:rsidP="00F74509">
      <w:pPr>
        <w:pStyle w:val="PURBody-Indented"/>
        <w:numPr>
          <w:ilvl w:val="0"/>
          <w:numId w:val="4"/>
        </w:numPr>
        <w:ind w:left="630"/>
      </w:pPr>
      <w:r>
        <w:t xml:space="preserve">manter os dados do cliente em uma conta com função limitada por pelo menos 90 dias consecutivos depois do término ou da rescisão da assinatura (o </w:t>
      </w:r>
      <w:r w:rsidR="00F74509">
        <w:t>“</w:t>
      </w:r>
      <w:r>
        <w:t>período de retenção</w:t>
      </w:r>
      <w:r w:rsidR="00F74509">
        <w:t>”</w:t>
      </w:r>
      <w:r>
        <w:t>) para que os dados possam ser extraídos.</w:t>
      </w:r>
    </w:p>
    <w:p w14:paraId="714244F3" w14:textId="3969CDE3" w:rsidR="00D05436" w:rsidRPr="00BD40C3" w:rsidRDefault="00D05436" w:rsidP="007C5CD0">
      <w:pPr>
        <w:pStyle w:val="PURBullet-Indented"/>
      </w:pPr>
      <w:r>
        <w:t xml:space="preserve">Se você optar por (1), não poderá extrair os dados do cliente da sua conta. Se não optar por (1) nem (2), reteremos seus dados do cliente de acordo com (2). </w:t>
      </w:r>
    </w:p>
    <w:p w14:paraId="165C145E" w14:textId="77777777" w:rsidR="00D05436" w:rsidRPr="00BD40C3" w:rsidRDefault="00D05436" w:rsidP="007C5CD0">
      <w:pPr>
        <w:pStyle w:val="PURBullet-Indented"/>
      </w:pPr>
      <w:r>
        <w:t>Após a expiração do período de retenção, desabilitaremos sua conta e excluiremos os dados do cliente.</w:t>
      </w:r>
    </w:p>
    <w:p w14:paraId="658617D0" w14:textId="77777777" w:rsidR="00D05436" w:rsidRDefault="00D05436" w:rsidP="0021622F">
      <w:pPr>
        <w:pStyle w:val="PURHeading2"/>
      </w:pPr>
      <w:r>
        <w:t>Isenção de Responsabilidade pela Exclusão de Dados de Cliente</w:t>
      </w:r>
    </w:p>
    <w:p w14:paraId="644C7335" w14:textId="10845F48" w:rsidR="00D05436" w:rsidRDefault="00D05436" w:rsidP="00D05436">
      <w:pPr>
        <w:pStyle w:val="PURBody-Indented"/>
      </w:pPr>
      <w:r>
        <w:t>Você concorda que, de qualquer outra forma além da descrita nesses termos, não temos qualquer obrigação de manter, exportar nem devolver seus dados do cliente. Você concorda que não temos qualquer responsabilidade pela exclusão de seus dados do</w:t>
      </w:r>
      <w:r>
        <w:tab/>
        <w:t xml:space="preserve"> cliente de acordo com estes termos.</w:t>
      </w:r>
    </w:p>
    <w:p w14:paraId="63ECA0A1" w14:textId="77777777" w:rsidR="00D05436" w:rsidRDefault="00D05436" w:rsidP="00D05436">
      <w:pPr>
        <w:pStyle w:val="PURHeading2"/>
      </w:pPr>
      <w:r>
        <w:lastRenderedPageBreak/>
        <w:t>Responsabilidade pelas Suas Contas</w:t>
      </w:r>
    </w:p>
    <w:p w14:paraId="07DB1B4E" w14:textId="7B0ECE01" w:rsidR="00D05436" w:rsidRDefault="00D05436" w:rsidP="00D05436">
      <w:pPr>
        <w:pStyle w:val="PURBody-Indented"/>
      </w:pPr>
      <w: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14:paraId="7BB33881" w14:textId="77777777" w:rsidR="00D05436" w:rsidRDefault="00D05436" w:rsidP="00D05436">
      <w:pPr>
        <w:pStyle w:val="PURHeading2"/>
        <w:rPr>
          <w:bCs/>
        </w:rPr>
      </w:pPr>
      <w:r>
        <w:t>Uso de Software com o Serviço Online</w:t>
      </w:r>
    </w:p>
    <w:p w14:paraId="258B9D68" w14:textId="22AA682F" w:rsidR="00D05436" w:rsidRDefault="00D05436" w:rsidP="00D05436">
      <w:pPr>
        <w:pStyle w:val="PURBody-Indented"/>
      </w:pPr>
      <w:r>
        <w:t>Poderá ser necessário instalar determinados softwares da Microsoft para entrar e usar o serviço online. Nesse caso, os seguintes termos se aplicam:</w:t>
      </w:r>
    </w:p>
    <w:p w14:paraId="78227206" w14:textId="77777777" w:rsidR="00D05436" w:rsidRPr="0033162B" w:rsidRDefault="00D05436" w:rsidP="00D05436">
      <w:pPr>
        <w:pStyle w:val="PURBlueStrong"/>
      </w:pPr>
      <w:r>
        <w:t>Termos de Licença para Software Microsoft</w:t>
      </w:r>
    </w:p>
    <w:p w14:paraId="5C7D48D0" w14:textId="429AEAFC" w:rsidR="00D05436" w:rsidRDefault="00D05436" w:rsidP="00D05436">
      <w:pPr>
        <w:pStyle w:val="PURBody-Indented"/>
      </w:pPr>
      <w:r>
        <w:t>Você poderá instalar e usar o software nos seus dispositivos somente para usá-lo com o serviço online. O seu direito de usar o software termina quando o seu direito de usar o serviço online for rescindido ou vencer, ou quando atualizarmos o serviço online e ele deixar de reconhecer o software, o que ocorrer primeiro. Você</w:t>
      </w:r>
      <w:r>
        <w:rPr>
          <w:rFonts w:cs="Tahoma"/>
        </w:rPr>
        <w:t xml:space="preserve"> </w:t>
      </w:r>
      <w:r>
        <w:t>deverá desinstalar o software quando terminar o seu direito de uso. Também desabilitaremos o software nessa ocasião.</w:t>
      </w:r>
    </w:p>
    <w:p w14:paraId="4D5F3E7C" w14:textId="77777777" w:rsidR="00D05436" w:rsidRDefault="00D05436" w:rsidP="00D05436">
      <w:pPr>
        <w:pStyle w:val="PURBlueStrong"/>
        <w:rPr>
          <w:bCs/>
        </w:rPr>
      </w:pPr>
      <w:r>
        <w:t>Atualizações Automáticas do Software Microsoft</w:t>
      </w:r>
    </w:p>
    <w:p w14:paraId="59ECFC9A" w14:textId="3DCC262F" w:rsidR="00D05436" w:rsidRDefault="00D05436" w:rsidP="00D05436">
      <w:pPr>
        <w:pStyle w:val="PURBody-Indented"/>
      </w:pPr>
      <w:r>
        <w:t>Periodicamente, poderemos verificar a versão do seu software e recomendar ou baixar as atualizações de seus dispositivos. É possível que você não receba um aviso quando baixarmos a atualização.</w:t>
      </w:r>
    </w:p>
    <w:p w14:paraId="73A38CD0" w14:textId="77777777" w:rsidR="00D05436" w:rsidRDefault="00D05436" w:rsidP="00D05436">
      <w:pPr>
        <w:pStyle w:val="PURHeading2"/>
        <w:rPr>
          <w:bCs/>
        </w:rPr>
      </w:pPr>
      <w:r>
        <w:t>Uso de Outros Sites e Serviços</w:t>
      </w:r>
    </w:p>
    <w:p w14:paraId="645E04D7" w14:textId="7BD8F557" w:rsidR="00D05436" w:rsidRDefault="00D05436" w:rsidP="00D05436">
      <w:pPr>
        <w:pStyle w:val="PURBody-Indented"/>
      </w:pPr>
      <w:r>
        <w:t>Poderá ser necessário usar determinados sites ou serviços da Microsoft para acessar e usar os serviços online. Nesse caso, os termos de uso associados àqueles sites ou serviços, conforme aplicável, se aplicam ao uso deles.</w:t>
      </w:r>
    </w:p>
    <w:p w14:paraId="05ECA0EC" w14:textId="77777777" w:rsidR="00D05436" w:rsidRDefault="00D05436" w:rsidP="0021622F">
      <w:pPr>
        <w:pStyle w:val="PURHeading2"/>
        <w:rPr>
          <w:bCs/>
        </w:rPr>
      </w:pPr>
      <w:r>
        <w:t>Conteúdo e Serviços de Terceiros</w:t>
      </w:r>
    </w:p>
    <w:p w14:paraId="61E63807" w14:textId="07418CBD" w:rsidR="00D05436" w:rsidRDefault="00D05436" w:rsidP="00D05436">
      <w:pPr>
        <w:pStyle w:val="PURBody-Indented"/>
      </w:pPr>
      <w:r>
        <w:t>Não nos responsabilizamos por qualquer conteúdo de terceiros acessado direta ou indiretamente por meio do serviço online. Você é o responsável por suas negociações com terceiros (incluindo anunciantes) relacionados ao serviço online (incluindo a entrega e o pagamento de bens e serviços).</w:t>
      </w:r>
    </w:p>
    <w:p w14:paraId="57FBC45C" w14:textId="77777777" w:rsidR="00D05436" w:rsidRDefault="00D05436" w:rsidP="0021622F">
      <w:pPr>
        <w:pStyle w:val="PURHeading2"/>
        <w:rPr>
          <w:bCs/>
        </w:rPr>
      </w:pPr>
      <w:r>
        <w:t>Seus Dados do Cliente</w:t>
      </w:r>
    </w:p>
    <w:p w14:paraId="70A8F47B" w14:textId="1E0AED98" w:rsidR="00D05436" w:rsidRPr="0033162B" w:rsidRDefault="00D05436" w:rsidP="00D05436">
      <w:pPr>
        <w:pStyle w:val="PURBody-Indented"/>
      </w:pPr>
      <w: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 esses terceiros poderão:</w:t>
      </w:r>
    </w:p>
    <w:p w14:paraId="1CB80494" w14:textId="3D40BC55" w:rsidR="00D05436" w:rsidRPr="0033162B" w:rsidRDefault="00D05436" w:rsidP="007C5CD0">
      <w:pPr>
        <w:pStyle w:val="PURBullet-Indented"/>
      </w:pPr>
      <w:r>
        <w:t>Usar, copiar, distribuir, exibir, publicar e modificar seus dados do cliente;</w:t>
      </w:r>
    </w:p>
    <w:p w14:paraId="5A9458D6" w14:textId="725B6CEA" w:rsidR="00D05436" w:rsidRPr="0033162B" w:rsidRDefault="00D05436" w:rsidP="007C5CD0">
      <w:pPr>
        <w:pStyle w:val="PURBullet-Indented"/>
      </w:pPr>
      <w:r>
        <w:t>Publicar seu nome em conexão com os dados de cliente e</w:t>
      </w:r>
    </w:p>
    <w:p w14:paraId="0820F6FE" w14:textId="6304A4CB" w:rsidR="00D05436" w:rsidRPr="0033162B" w:rsidRDefault="00D05436" w:rsidP="007C5CD0">
      <w:pPr>
        <w:pStyle w:val="PURBullet-Indented"/>
      </w:pPr>
      <w:r>
        <w:t>Permitir que outros o façam.</w:t>
      </w:r>
    </w:p>
    <w:p w14:paraId="73B01B4D" w14:textId="3A09736B" w:rsidR="00D05436" w:rsidRPr="0033162B" w:rsidRDefault="00D05436" w:rsidP="00D05436">
      <w:pPr>
        <w:pStyle w:val="PURBody-Indented"/>
      </w:pPr>
      <w:r>
        <w:t xml:space="preserve">Alguns serviços online podem oferecer recursos que restrinjam a possibilidade de que terceiros usem seus dados de assinante. Você é responsável pelo uso desses recursos da maneira apropriada para o uso previsto dos seus dados do cliente. </w:t>
      </w:r>
    </w:p>
    <w:p w14:paraId="46145F8B" w14:textId="77777777" w:rsidR="0021622F" w:rsidRDefault="0021622F" w:rsidP="0021622F">
      <w:pPr>
        <w:pStyle w:val="PURHeading2"/>
      </w:pPr>
      <w:r>
        <w:t>Propriedade de Dados do Cliente</w:t>
      </w:r>
    </w:p>
    <w:p w14:paraId="16A23A08" w14:textId="3D1D4AAE" w:rsidR="001D7180" w:rsidRPr="0021622F" w:rsidRDefault="0021622F" w:rsidP="0021622F">
      <w:pPr>
        <w:pStyle w:val="PURBody-Indented"/>
      </w:pPr>
      <w: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14:paraId="6898F2E9" w14:textId="77777777" w:rsidR="00D05436" w:rsidRDefault="00D05436" w:rsidP="00D05436">
      <w:pPr>
        <w:pStyle w:val="PURHeading2"/>
        <w:rPr>
          <w:bCs/>
        </w:rPr>
      </w:pPr>
      <w:r>
        <w:t>Privacidade</w:t>
      </w:r>
    </w:p>
    <w:p w14:paraId="4EABC2B7" w14:textId="3EB15E8B" w:rsidR="00D05436" w:rsidRDefault="00D05436" w:rsidP="00D05436">
      <w:pPr>
        <w:pStyle w:val="PURBody-Indented"/>
      </w:pPr>
      <w:r>
        <w:t xml:space="preserve">Os dados pessoais coletados pelo serviço </w:t>
      </w:r>
      <w:r>
        <w:rPr>
          <w:rFonts w:cs="Tahoma"/>
          <w:szCs w:val="18"/>
        </w:rPr>
        <w:t xml:space="preserve">online </w:t>
      </w:r>
      <w: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14:paraId="2E59B9CD" w14:textId="2DF47236" w:rsidR="00D05436" w:rsidRDefault="00D05436" w:rsidP="007C5CD0">
      <w:pPr>
        <w:pStyle w:val="PURBullet-Indented"/>
      </w:pPr>
      <w:r>
        <w:t>transferir esses dados à Microsoft e seus representantes e</w:t>
      </w:r>
    </w:p>
    <w:p w14:paraId="4339C6B6" w14:textId="2B57CB45" w:rsidR="00D05436" w:rsidRDefault="00D05436" w:rsidP="007C5CD0">
      <w:pPr>
        <w:pStyle w:val="PURBullet-Indented"/>
      </w:pPr>
      <w:r>
        <w:t>permitir sua transferência, seu armazenamento e seu processamento.</w:t>
      </w:r>
    </w:p>
    <w:p w14:paraId="1A891AC6" w14:textId="5BF9C1D3" w:rsidR="00D05436" w:rsidRPr="00464199" w:rsidRDefault="00D05436" w:rsidP="00D05436">
      <w:pPr>
        <w:pStyle w:val="PURBody-Indented"/>
      </w:pPr>
      <w:r>
        <w:t>Consulte na declaração de privacidade do serviço online para obter mais informações sobre como podemos coletar e usar as suas informações. Links para a Política de Privacidade aplicável estão incluídos na seção Termos de Licença Específicos do Produto a seguir.</w:t>
      </w:r>
    </w:p>
    <w:p w14:paraId="18D4CB90" w14:textId="77777777" w:rsidR="00D05436" w:rsidRDefault="00D05436" w:rsidP="00D05436">
      <w:pPr>
        <w:pStyle w:val="PURHeading2"/>
        <w:rPr>
          <w:bCs/>
        </w:rPr>
      </w:pPr>
      <w:r>
        <w:lastRenderedPageBreak/>
        <w:t>Nosso Uso de Dados do Cliente</w:t>
      </w:r>
    </w:p>
    <w:p w14:paraId="36921E8B" w14:textId="439EFB3E" w:rsidR="00AB1668" w:rsidRDefault="00AB1668" w:rsidP="00AB1668">
      <w:pPr>
        <w:pStyle w:val="PURBody-Indented"/>
      </w:pPr>
      <w:r>
        <w:t>Os dados do cliente serão usados somente para fornecer a você o serviço online. Isso pode incluir a solução de problemas destinada a impedir, detectar e reparar problemas que afetam a operação do serviço online e a melhoria de recursos que envolvam a detecção de, e a proteção contra, ameaças emergentes e em desenvolvimento ao usuário (como malware ou spam).</w:t>
      </w:r>
    </w:p>
    <w:p w14:paraId="1EAA7C10" w14:textId="356B897B" w:rsidR="00AB1668" w:rsidRDefault="00AB1668" w:rsidP="00AB1668">
      <w:pPr>
        <w:pStyle w:val="PURBody-Indented"/>
      </w:pPr>
      <w:r>
        <w:t>Você é responsável por responder às solicitações de terceiros (inclusive de órgãos de imposição da lei, outra entidade governamental ou litigantes civis) referentes ao seu uso do serviço online. Não divulgaremos os dados do cliente a terceiros, a 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14:paraId="0D6622D2" w14:textId="77777777" w:rsidR="00D05436" w:rsidRDefault="00D05436" w:rsidP="0021622F">
      <w:pPr>
        <w:pStyle w:val="PURHeading2"/>
      </w:pPr>
      <w:r>
        <w:t>Segurança de Dados do Cliente</w:t>
      </w:r>
    </w:p>
    <w:p w14:paraId="22527DD3" w14:textId="25770E3A" w:rsidR="00D05436" w:rsidRDefault="00D05436" w:rsidP="00D05436">
      <w:pPr>
        <w:pStyle w:val="PURBody-Indented"/>
      </w:pPr>
      <w:r>
        <w:t>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Você concorda que essas medidas:</w:t>
      </w:r>
    </w:p>
    <w:p w14:paraId="51B1CF95" w14:textId="77777777" w:rsidR="00D05436" w:rsidRDefault="00D05436" w:rsidP="007C5CD0">
      <w:pPr>
        <w:pStyle w:val="PURBullet-Indented"/>
      </w:pPr>
      <w:r>
        <w:t>constituem a nossa única responsabilidade em relação à segurança e ao manuseio dos dados de cliente e</w:t>
      </w:r>
    </w:p>
    <w:p w14:paraId="2D756F5B" w14:textId="628907C5" w:rsidR="00D05436" w:rsidRDefault="00D05436" w:rsidP="007C5CD0">
      <w:pPr>
        <w:pStyle w:val="PURBullet-Indented"/>
      </w:pPr>
      <w:r>
        <w:t>substituem qualquer obrigação de confidencialidade prevista no seu contrato de licença de provedor de serviços ou em qualquer outro contrato de não divulgação ou confidencialidade.</w:t>
      </w:r>
    </w:p>
    <w:p w14:paraId="0D3DC2F0" w14:textId="77777777" w:rsidR="00D05436" w:rsidRDefault="00D05436" w:rsidP="00D05436">
      <w:pPr>
        <w:pStyle w:val="PURHeading2"/>
      </w:pPr>
      <w:r>
        <w:t>Escopo de Uso (Código de Conduta)</w:t>
      </w:r>
    </w:p>
    <w:p w14:paraId="156C329A" w14:textId="77777777" w:rsidR="00D05436" w:rsidRDefault="00D05436" w:rsidP="00D05436">
      <w:pPr>
        <w:pStyle w:val="PURBody-Indented"/>
        <w:rPr>
          <w:b/>
        </w:rPr>
      </w:pPr>
      <w:r>
        <w:t>É vedado:</w:t>
      </w:r>
    </w:p>
    <w:p w14:paraId="72DE075F" w14:textId="77777777" w:rsidR="00D05436" w:rsidRPr="008018E6" w:rsidRDefault="00D05436" w:rsidP="007C5CD0">
      <w:pPr>
        <w:pStyle w:val="PURBullet-Indented"/>
      </w:pPr>
      <w:r>
        <w:t xml:space="preserve">usar o serviço online de uma forma que seja proibida por qualquer lei, regulamento, ordem governamental ou decreto em qualquer jurisdição relevante ou que violar os direitos legais de outros; </w:t>
      </w:r>
    </w:p>
    <w:p w14:paraId="4ACDC803" w14:textId="77777777" w:rsidR="00D05436" w:rsidRPr="008018E6" w:rsidRDefault="00D05436" w:rsidP="007C5CD0">
      <w:pPr>
        <w:pStyle w:val="PURBullet-Indented"/>
      </w:pPr>
      <w:r>
        <w:t>usar o serviço online de forma que possa danificá-lo ou prejudicar seu uso por outras pessoas;</w:t>
      </w:r>
    </w:p>
    <w:p w14:paraId="537F08B6" w14:textId="2CE39D80" w:rsidR="00D05436" w:rsidRPr="008018E6" w:rsidRDefault="00D05436" w:rsidP="007C5CD0">
      <w:pPr>
        <w:pStyle w:val="PURBullet-Indented"/>
      </w:pPr>
      <w:r>
        <w:t>usar o serviço online para tentar obter acesso não autorizado a qualquer serviço, dados, conta ou rede por qualquer meio;</w:t>
      </w:r>
    </w:p>
    <w:p w14:paraId="4B7DFDFE" w14:textId="10994DE7" w:rsidR="00D05436" w:rsidRPr="008018E6" w:rsidRDefault="00D05436" w:rsidP="00F74509">
      <w:pPr>
        <w:pStyle w:val="PURBullet-Indented"/>
      </w:pPr>
      <w:r>
        <w:t xml:space="preserve">falsificar qualquer protocolo ou informações sobre o cabeçalho de mensagens (por exemplo, </w:t>
      </w:r>
      <w:r w:rsidR="00F74509">
        <w:t>“</w:t>
      </w:r>
      <w:r>
        <w:t>falsificação</w:t>
      </w:r>
      <w:r w:rsidR="00F74509">
        <w:t>”</w:t>
      </w:r>
      <w:r>
        <w:t>);</w:t>
      </w:r>
    </w:p>
    <w:p w14:paraId="3B85C4E0" w14:textId="77777777" w:rsidR="00D05436" w:rsidRPr="008018E6" w:rsidRDefault="00D05436" w:rsidP="007C5CD0">
      <w:pPr>
        <w:pStyle w:val="PURBullet-Indented"/>
      </w:pPr>
      <w:r>
        <w:t>usar o serviço online para enviar “spam” (ou seja, mensagens em massa ou mensagens comerciais não solicitadas) ou disponibilizar, de outra forma, qualquer oferta destinada a violar estes termos (por exemplo, ataques de negação de serviço, etc.);</w:t>
      </w:r>
    </w:p>
    <w:p w14:paraId="15DEA9C8" w14:textId="77777777" w:rsidR="00D05436" w:rsidRPr="008018E6" w:rsidRDefault="00D05436" w:rsidP="007C5CD0">
      <w:pPr>
        <w:pStyle w:val="PURBullet-Indented"/>
      </w:pPr>
      <w:r>
        <w:t>remover, modificar ou falsificar quaisquer notificações normativas ou jurídicas ou link incorporado ao serviço online.</w:t>
      </w:r>
    </w:p>
    <w:p w14:paraId="1A24206C" w14:textId="77777777" w:rsidR="00D05436" w:rsidRDefault="00D05436" w:rsidP="00D05436">
      <w:pPr>
        <w:pStyle w:val="PURHeading2"/>
      </w:pPr>
      <w:r>
        <w:t>Regulatórias</w:t>
      </w:r>
    </w:p>
    <w:p w14:paraId="76FC7CA3" w14:textId="04D52406" w:rsidR="00D05436" w:rsidRDefault="00D05436" w:rsidP="00CC1C6E">
      <w:pPr>
        <w:pStyle w:val="PURBody-Indented"/>
        <w:spacing w:after="100"/>
        <w:ind w:left="274"/>
      </w:pPr>
      <w: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 crer que estes termos ou o serviço online possam conflitar com qualquer uma dessas exigências ou obrigações. Por exemplo, podemos modificar ou rescindir o serviço online em virtude de uma exigência do Poder Público que faça com que a Microsoft esteja sujeita à regulamentação pertinente aos provedores de telecomunicações.</w:t>
      </w:r>
    </w:p>
    <w:p w14:paraId="4F467C44" w14:textId="77777777" w:rsidR="00D05436" w:rsidRDefault="00D05436" w:rsidP="00D05436">
      <w:pPr>
        <w:pStyle w:val="PURHeading2"/>
      </w:pPr>
      <w:r>
        <w:t>Uso para Fins de Avaliação</w:t>
      </w:r>
    </w:p>
    <w:p w14:paraId="5E1A0AB4" w14:textId="79773825" w:rsidR="00D05436" w:rsidRPr="008018E6" w:rsidRDefault="00D05436" w:rsidP="00CC1C6E">
      <w:pPr>
        <w:pStyle w:val="PURBody-Indented"/>
        <w:spacing w:after="100"/>
        <w:ind w:left="274"/>
      </w:pPr>
      <w: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14:paraId="2819789A" w14:textId="77777777" w:rsidR="00D05436" w:rsidRDefault="00D05436" w:rsidP="00D05436">
      <w:pPr>
        <w:pStyle w:val="PURHeading2"/>
        <w:rPr>
          <w:bCs/>
        </w:rPr>
      </w:pPr>
      <w:r>
        <w:t>Notificações Eletrônicas</w:t>
      </w:r>
    </w:p>
    <w:p w14:paraId="74348448" w14:textId="5B35112C" w:rsidR="00D05436" w:rsidRPr="008018E6" w:rsidRDefault="00D05436" w:rsidP="00CC1C6E">
      <w:pPr>
        <w:pStyle w:val="PURBody-Indented"/>
        <w:spacing w:after="100"/>
        <w:ind w:left="274"/>
      </w:pPr>
      <w:r>
        <w:t>Podemos fornecer a você informações sobre o serviço online em formato eletrônico. Isso pode ocorrer por email, para o endereço que você forneceu ao inscrever-se no serviço online ou através de um site identificado por nós. A notificação via email é fornecida na data da transmissão. Enquanto você usar o serviço online, deverá contar com o software e o hardware necessários para receber essas notificações. Não será possível usar o serviço online, se você não concordar em receber essas notificações eletrônicas.</w:t>
      </w:r>
    </w:p>
    <w:p w14:paraId="1DC3C448" w14:textId="77777777" w:rsidR="00D05436" w:rsidRPr="008018E6" w:rsidRDefault="00D05436" w:rsidP="00D05436">
      <w:pPr>
        <w:pStyle w:val="PURHeading2"/>
        <w:rPr>
          <w:rStyle w:val="Strong"/>
          <w:b w:val="0"/>
          <w:bCs w:val="0"/>
        </w:rPr>
      </w:pPr>
      <w:r>
        <w:rPr>
          <w:rStyle w:val="Strong"/>
          <w:bCs w:val="0"/>
        </w:rPr>
        <w:t>Garantia Limitada</w:t>
      </w:r>
    </w:p>
    <w:p w14:paraId="7A4DB706" w14:textId="77777777" w:rsidR="00D05436" w:rsidRPr="008018E6" w:rsidRDefault="00D05436" w:rsidP="00CC1C6E">
      <w:pPr>
        <w:pStyle w:val="PURBody-Indented"/>
        <w:spacing w:after="100"/>
        <w:ind w:left="274"/>
      </w:pPr>
      <w: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14:paraId="12735C37" w14:textId="77777777" w:rsidR="00D05436" w:rsidRDefault="00D05436" w:rsidP="00D05436">
      <w:pPr>
        <w:pStyle w:val="PURHeading2"/>
      </w:pPr>
      <w:r>
        <w:t>Disponibilidade do Produto</w:t>
      </w:r>
    </w:p>
    <w:p w14:paraId="6EA56758" w14:textId="77777777" w:rsidR="00D05436" w:rsidRDefault="00D05436" w:rsidP="00CC1C6E">
      <w:pPr>
        <w:pStyle w:val="PURBody-Indented"/>
        <w:spacing w:after="100"/>
        <w:ind w:left="274"/>
      </w:pPr>
      <w:r>
        <w:t>Os produtos de serviços online podem não estar disponíveis em todas as regiões.</w:t>
      </w:r>
    </w:p>
    <w:p w14:paraId="5A7A921A" w14:textId="4884F596" w:rsidR="000245B9" w:rsidRPr="000245B9" w:rsidRDefault="00761BF1" w:rsidP="001A30F6">
      <w:pPr>
        <w:pStyle w:val="PURBreadcrumb"/>
        <w:keepNext w:val="0"/>
        <w:rPr>
          <w:rFonts w:ascii="Arial Narrow" w:hAnsi="Arial Narrow"/>
          <w:color w:val="00467F"/>
          <w:sz w:val="16"/>
          <w:u w:val="singl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3E875" w14:textId="09300BD4" w:rsidR="00D05436" w:rsidRDefault="00830DCA" w:rsidP="00D05436">
      <w:pPr>
        <w:pStyle w:val="PURHeading1"/>
      </w:pPr>
      <w:r>
        <w:lastRenderedPageBreak/>
        <w:t>Termos de Licença Específicos ao Produto</w:t>
      </w:r>
    </w:p>
    <w:p w14:paraId="67EDD027" w14:textId="0ED623AD" w:rsidR="00D05436" w:rsidRPr="00A748AB" w:rsidRDefault="00963AE0" w:rsidP="00087F39">
      <w:pPr>
        <w:pStyle w:val="PURProductName"/>
        <w:rPr>
          <w:rFonts w:cs="Arial"/>
          <w:color w:val="797979" w:themeColor="background2"/>
          <w:sz w:val="18"/>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8362655"/>
      <w:bookmarkStart w:id="1011" w:name="_Toc428362846"/>
      <w:r>
        <w:rPr>
          <w:rFonts w:cs="Arial"/>
          <w:szCs w:val="18"/>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instrText>XE "System Center Endpoint Protection"</w:instrText>
      </w:r>
      <w:r>
        <w:fldChar w:fldCharType="end"/>
      </w:r>
    </w:p>
    <w:p w14:paraId="2957617B" w14:textId="77777777" w:rsidR="00D05436" w:rsidRPr="000B6567" w:rsidRDefault="00D05436" w:rsidP="00D0543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Política de Privacidade: </w:t>
            </w:r>
            <w:r>
              <w:rPr>
                <w:b/>
              </w:rPr>
              <w:t>Sim</w:t>
            </w:r>
            <w:r>
              <w:t xml:space="preserve"> </w:t>
            </w:r>
            <w:r>
              <w:rPr>
                <w:i/>
              </w:rPr>
              <w:t xml:space="preserve">(consulte o site </w:t>
            </w:r>
            <w:hyperlink r:id="rId185"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Visão Geral de Segurança: </w:t>
            </w:r>
            <w:r>
              <w:rPr>
                <w:b/>
              </w:rPr>
              <w:t>Não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A748AB" w:rsidRDefault="00087F39" w:rsidP="003B5A77">
            <w:pPr>
              <w:pStyle w:val="PURBody"/>
              <w:numPr>
                <w:ilvl w:val="0"/>
                <w:numId w:val="19"/>
              </w:numPr>
              <w:rPr>
                <w:rStyle w:val="Strong"/>
                <w:rFonts w:cs="Arial"/>
              </w:rPr>
            </w:pPr>
            <w:r>
              <w:rPr>
                <w:rFonts w:cs="Arial"/>
                <w:szCs w:val="18"/>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Você precisa de:</w:t>
            </w:r>
          </w:p>
          <w:p w14:paraId="4B1C3753" w14:textId="3F083168" w:rsidR="00D05436" w:rsidRPr="001E0B83" w:rsidRDefault="008957ED" w:rsidP="003B5A77">
            <w:pPr>
              <w:pStyle w:val="PURBullet"/>
              <w:numPr>
                <w:ilvl w:val="0"/>
                <w:numId w:val="18"/>
              </w:numPr>
            </w:pPr>
            <w:r>
              <w:t>SAL do Usuário do System Center Endpoint Protection</w:t>
            </w:r>
          </w:p>
        </w:tc>
      </w:tr>
      <w:tr w:rsidR="00D05436" w14:paraId="702D676B" w14:textId="77777777" w:rsidTr="00EF0E4F">
        <w:trPr>
          <w:trHeight w:val="2434"/>
        </w:trPr>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todos os seus dispositivos</w:t>
            </w:r>
            <w:r>
              <w:rPr>
                <w:rFonts w:cs="Arial"/>
                <w:color w:val="auto"/>
                <w:szCs w:val="18"/>
                <w:vertAlign w:val="superscript"/>
              </w:rPr>
              <w:t>1</w:t>
            </w:r>
            <w:r>
              <w:rPr>
                <w:rFonts w:cs="Arial"/>
                <w:color w:val="auto"/>
                <w:szCs w:val="18"/>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EF0E4F">
            <w:pPr>
              <w:pStyle w:val="PURBody"/>
              <w:spacing w:after="60"/>
              <w:rPr>
                <w:rStyle w:val="Strong"/>
                <w:b w:val="0"/>
                <w:i/>
                <w:color w:val="auto"/>
              </w:rPr>
            </w:pPr>
            <w:r>
              <w:rPr>
                <w:rStyle w:val="Strong"/>
                <w:color w:val="auto"/>
              </w:rPr>
              <w:t>Você precisa de:</w:t>
            </w:r>
          </w:p>
          <w:p w14:paraId="6997800E" w14:textId="385C4743" w:rsidR="00D05436" w:rsidRPr="00121C07" w:rsidRDefault="008957ED" w:rsidP="00EF0E4F">
            <w:pPr>
              <w:pStyle w:val="PURBullet"/>
              <w:numPr>
                <w:ilvl w:val="0"/>
                <w:numId w:val="18"/>
              </w:numPr>
              <w:spacing w:after="60"/>
              <w:rPr>
                <w:color w:val="auto"/>
              </w:rPr>
            </w:pPr>
            <w:r>
              <w:t xml:space="preserve">SAL do </w:t>
            </w:r>
            <w:r>
              <w:rPr>
                <w:color w:val="auto"/>
              </w:rPr>
              <w:t>Dispositivo do System Center Endpoint Protection</w:t>
            </w:r>
          </w:p>
          <w:p w14:paraId="6EFCB80B" w14:textId="0B188F3C" w:rsidR="00963AE0" w:rsidRPr="00121C07" w:rsidRDefault="00963AE0" w:rsidP="00EF0E4F">
            <w:pPr>
              <w:pStyle w:val="PURBody"/>
              <w:spacing w:after="60" w:line="240" w:lineRule="exact"/>
              <w:rPr>
                <w:color w:val="auto"/>
              </w:rPr>
            </w:pPr>
            <w:r>
              <w:rPr>
                <w:color w:val="auto"/>
                <w:vertAlign w:val="superscript"/>
              </w:rPr>
              <w:t>1</w:t>
            </w:r>
            <w:r>
              <w:rPr>
                <w:color w:val="auto"/>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14:paraId="18E56398" w14:textId="77777777" w:rsidR="00D05436" w:rsidRDefault="00D05436" w:rsidP="0085206E">
      <w:pPr>
        <w:pStyle w:val="PURADDITIONALTERMSHEADERMB"/>
      </w:pPr>
      <w:bookmarkStart w:id="1012" w:name="_Toc286933217"/>
      <w:bookmarkStart w:id="1013" w:name="_Toc287431943"/>
      <w:r>
        <w:t>Termos Adicionais:</w:t>
      </w:r>
    </w:p>
    <w:p w14:paraId="332A6B1A" w14:textId="77777777" w:rsidR="00D05436" w:rsidRDefault="00D05436" w:rsidP="00D05436">
      <w:pPr>
        <w:pStyle w:val="PURBlueStrong"/>
      </w:pPr>
      <w:r>
        <w:t>Uso em Renovações</w:t>
      </w:r>
    </w:p>
    <w:p w14:paraId="7D5B96B7" w14:textId="2F6CC75D" w:rsidR="00D05436" w:rsidRPr="00E53E5B" w:rsidRDefault="00440145" w:rsidP="00D05436">
      <w:pPr>
        <w:pStyle w:val="PURBody-Indented"/>
      </w:pPr>
      <w: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14:paraId="3DB1D541" w14:textId="77777777" w:rsidR="00D05436" w:rsidRDefault="00D05436" w:rsidP="00D05436">
      <w:pPr>
        <w:pStyle w:val="PURBlueStrong"/>
      </w:pPr>
      <w:r>
        <w:t>Substituição de Mecanismos de Varredura</w:t>
      </w:r>
    </w:p>
    <w:p w14:paraId="6A4EF24E" w14:textId="1E40514D" w:rsidR="00D05436" w:rsidRPr="00E53E5B" w:rsidRDefault="00D05436" w:rsidP="00D05436">
      <w:pPr>
        <w:pStyle w:val="PURBody-Indented"/>
      </w:pPr>
      <w:r>
        <w:t>Podemos substituir software e arquivos comparáveis pelo(s) serviço(s) online</w:t>
      </w:r>
    </w:p>
    <w:p w14:paraId="71B2966A" w14:textId="77777777" w:rsidR="00D05436" w:rsidRPr="00F74509" w:rsidRDefault="00D05436" w:rsidP="007C5CD0">
      <w:pPr>
        <w:pStyle w:val="PURBullet-Indented"/>
        <w:rPr>
          <w:lang w:val="it-IT"/>
        </w:rPr>
      </w:pPr>
      <w:r w:rsidRPr="00F74509">
        <w:rPr>
          <w:lang w:val="it-IT"/>
        </w:rPr>
        <w:t>software antivírus e anti-spam; e</w:t>
      </w:r>
    </w:p>
    <w:p w14:paraId="6B4158EA" w14:textId="77777777" w:rsidR="00D05436" w:rsidRPr="00E53E5B" w:rsidRDefault="00D05436" w:rsidP="007C5CD0">
      <w:pPr>
        <w:pStyle w:val="PURBullet-Indented"/>
      </w:pPr>
      <w:r>
        <w:t>arquivos de assinatura e arquivos de dados com filtragem de conteúdo.</w:t>
      </w:r>
    </w:p>
    <w:p w14:paraId="44FD0550" w14:textId="77777777" w:rsidR="00D05436" w:rsidRDefault="00D05436" w:rsidP="00D05436">
      <w:pPr>
        <w:pStyle w:val="PURBlueStrong"/>
      </w:pPr>
      <w:r>
        <w:t>SALs de Dispositivo ou de Usuário</w:t>
      </w:r>
    </w:p>
    <w:p w14:paraId="39C1B517" w14:textId="77777777" w:rsidR="00D05436" w:rsidRDefault="00D05436" w:rsidP="00D05436">
      <w:pPr>
        <w:pStyle w:val="PURBody-Indented"/>
      </w:pPr>
      <w:r>
        <w:t>Você pode adquirir uma SAL de dispositivo ou de usuário.</w:t>
      </w:r>
    </w:p>
    <w:p w14:paraId="3DFE1ECD" w14:textId="313961E0" w:rsidR="00D05436" w:rsidRDefault="00D05436" w:rsidP="00D05436">
      <w:pPr>
        <w:pStyle w:val="PURBlueStrong"/>
      </w:pPr>
      <w:r>
        <w:t>Executando Instâncias do Software Adicional</w:t>
      </w:r>
    </w:p>
    <w:p w14:paraId="58F0643B" w14:textId="17CF8443" w:rsidR="00D05436" w:rsidRDefault="00D05436" w:rsidP="00D05436">
      <w:pPr>
        <w:pStyle w:val="PURBody-Indented"/>
      </w:pPr>
      <w:r>
        <w:t xml:space="preserve">Você poderá executar ou de outra forma usar qualquer número de instâncias do software adicional relacionado no </w:t>
      </w:r>
      <w:hyperlink w:anchor="Appendix1" w:history="1">
        <w:r>
          <w:rPr>
            <w:rStyle w:val="Hyperlink"/>
          </w:rPr>
          <w:t>Apêndice 1</w:t>
        </w:r>
      </w:hyperlink>
      <w:r>
        <w:t xml:space="preserve"> em ambientes de sistema operacional (ou OSEs) físicos ou virtuais em qualquer número de dispositivos. Você só pode usar esse software adicional diretamente com o software e serviço online, ou indiretamente por meio de outro software adicional. </w:t>
      </w:r>
    </w:p>
    <w:p w14:paraId="19420965" w14:textId="661847C4" w:rsidR="0047191F" w:rsidRDefault="00761BF1" w:rsidP="00EF0E4F">
      <w:pPr>
        <w:pStyle w:val="PURBreadcrumb"/>
        <w:keepNext w:val="0"/>
        <w:keepLines w:val="0"/>
        <w:spacing w:before="0" w:after="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bookmarkEnd w:id="1012"/>
    <w:bookmarkEnd w:id="1013"/>
    <w:p w14:paraId="3223A092" w14:textId="77777777" w:rsidR="00D548C0" w:rsidRDefault="00D548C0" w:rsidP="0052042E">
      <w:pPr>
        <w:pStyle w:val="PURSectionHeading"/>
        <w:keepLines/>
        <w:sectPr w:rsidR="00D548C0" w:rsidSect="00E65B8F">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8362847"/>
      <w:bookmarkStart w:id="1026" w:name="Appendix1"/>
      <w:bookmarkEnd w:id="988"/>
      <w:r>
        <w:lastRenderedPageBreak/>
        <w:t>Apêndice 1: Software Adicional/Cliente</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742"/>
        <w:gridCol w:w="18"/>
        <w:gridCol w:w="155"/>
        <w:gridCol w:w="4835"/>
      </w:tblGrid>
      <w:tr w:rsidR="00EF67CC" w:rsidRPr="00501DAF" w14:paraId="61D40448" w14:textId="77777777" w:rsidTr="007A4D2C">
        <w:trPr>
          <w:cantSplit/>
          <w:tblHeader/>
        </w:trPr>
        <w:tc>
          <w:tcPr>
            <w:tcW w:w="5915" w:type="dxa"/>
            <w:gridSpan w:val="3"/>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14:paraId="14ADC5D2" w14:textId="77777777" w:rsidTr="007A4D2C">
        <w:tc>
          <w:tcPr>
            <w:tcW w:w="10750" w:type="dxa"/>
            <w:gridSpan w:val="4"/>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4"/>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e Ferramentas do RFID</w:t>
            </w:r>
          </w:p>
          <w:p w14:paraId="1A7C4888" w14:textId="77777777" w:rsidR="00E964A3" w:rsidRDefault="00E964A3" w:rsidP="00E964A3">
            <w:pPr>
              <w:pStyle w:val="PURBullet-Indented"/>
            </w:pPr>
            <w:r>
              <w:t>SDK do RFID</w:t>
            </w:r>
          </w:p>
          <w:p w14:paraId="6FEFE231" w14:textId="090FF37F" w:rsidR="00E964A3" w:rsidRPr="00E964A3" w:rsidRDefault="00E964A3" w:rsidP="00E964A3">
            <w:pPr>
              <w:pStyle w:val="PURBullet-Indented"/>
            </w:pPr>
            <w:r>
              <w:t>RFID Mobile</w:t>
            </w:r>
          </w:p>
        </w:tc>
      </w:tr>
      <w:tr w:rsidR="00280B5A" w:rsidRPr="00E51392" w14:paraId="119BBFBB" w14:textId="77777777" w:rsidTr="007A4D2C">
        <w:tc>
          <w:tcPr>
            <w:tcW w:w="10750" w:type="dxa"/>
            <w:gridSpan w:val="4"/>
            <w:tcBorders>
              <w:top w:val="nil"/>
            </w:tcBorders>
            <w:shd w:val="clear" w:color="auto" w:fill="FFFFFF"/>
            <w:tcMar>
              <w:top w:w="43" w:type="dxa"/>
              <w:left w:w="115" w:type="dxa"/>
              <w:bottom w:w="43" w:type="dxa"/>
              <w:right w:w="115" w:type="dxa"/>
            </w:tcMar>
          </w:tcPr>
          <w:p w14:paraId="29E6AD86" w14:textId="1AC11C61" w:rsidR="00280B5A" w:rsidRPr="00F74509" w:rsidRDefault="00280B5A" w:rsidP="00280B5A">
            <w:pPr>
              <w:pStyle w:val="PURTableHeaderBlue"/>
              <w:rPr>
                <w:lang w:val="en-US"/>
              </w:rPr>
            </w:pPr>
            <w:r w:rsidRPr="00F74509">
              <w:rPr>
                <w:lang w:val="en-US"/>
              </w:rPr>
              <w:t>BizTalk Server 2013 R2 Branch, Standard e Enterprise Editions</w:t>
            </w:r>
          </w:p>
        </w:tc>
      </w:tr>
      <w:tr w:rsidR="00280B5A" w:rsidRPr="006C4306" w14:paraId="31911F88" w14:textId="77777777" w:rsidTr="007A4D2C">
        <w:tc>
          <w:tcPr>
            <w:tcW w:w="5915" w:type="dxa"/>
            <w:gridSpan w:val="3"/>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Ferramentas de Administração e de Monitoramento</w:t>
            </w:r>
          </w:p>
          <w:p w14:paraId="3FD79DFD" w14:textId="77777777" w:rsidR="00280B5A" w:rsidRPr="00BF4F8B" w:rsidRDefault="00280B5A" w:rsidP="00280B5A">
            <w:pPr>
              <w:pStyle w:val="PURBullet"/>
            </w:pPr>
            <w:r>
              <w:t>Ferramentas de Desenvolvimento</w:t>
            </w:r>
          </w:p>
          <w:p w14:paraId="4DD4C242" w14:textId="77777777" w:rsidR="00280B5A" w:rsidRPr="00BF4F8B" w:rsidRDefault="00280B5A" w:rsidP="00280B5A">
            <w:pPr>
              <w:pStyle w:val="PURBullet"/>
            </w:pPr>
            <w:r>
              <w:t>Software Development Kit(s)</w:t>
            </w:r>
          </w:p>
          <w:p w14:paraId="762D4586" w14:textId="77777777" w:rsidR="00280B5A" w:rsidRPr="00BF4F8B" w:rsidRDefault="00280B5A" w:rsidP="00280B5A">
            <w:pPr>
              <w:pStyle w:val="PURBullet"/>
            </w:pPr>
            <w:r>
              <w:t>Adaptador de Recebimento HTTP</w:t>
            </w:r>
          </w:p>
          <w:p w14:paraId="41D126EE" w14:textId="77777777" w:rsidR="00280B5A" w:rsidRPr="00BF4F8B" w:rsidRDefault="00280B5A" w:rsidP="00280B5A">
            <w:pPr>
              <w:pStyle w:val="PURBullet"/>
            </w:pPr>
            <w:r>
              <w:t>Adaptador de Recebimento SOAP</w:t>
            </w:r>
          </w:p>
          <w:p w14:paraId="0FCF5F0B" w14:textId="77777777" w:rsidR="00280B5A" w:rsidRPr="00BF4F8B" w:rsidRDefault="00280B5A" w:rsidP="00280B5A">
            <w:pPr>
              <w:pStyle w:val="PURBullet"/>
            </w:pPr>
            <w:r>
              <w:t>Adaptador de Serviços da Web do Windows SharePoint Services</w:t>
            </w:r>
          </w:p>
          <w:p w14:paraId="217DCFA9" w14:textId="068291D9" w:rsidR="00280B5A" w:rsidRPr="00BF4F8B" w:rsidRDefault="00280B5A" w:rsidP="00280B5A">
            <w:pPr>
              <w:pStyle w:val="PURBullet"/>
            </w:pPr>
            <w:r>
              <w:t>Adaptadores do Windows Communication Foundation</w:t>
            </w:r>
          </w:p>
          <w:p w14:paraId="729455BE" w14:textId="5FC04C61" w:rsidR="00280B5A" w:rsidRPr="00BF4F8B" w:rsidRDefault="00280B5A" w:rsidP="00280B5A">
            <w:pPr>
              <w:pStyle w:val="PURBullet"/>
            </w:pPr>
            <w:r>
              <w:t>Business Activity Monitoring (“BAM”) Event APIs e Ferramentas de Administração e Interceptores</w:t>
            </w:r>
          </w:p>
          <w:p w14:paraId="3FAA4193" w14:textId="77777777" w:rsidR="00280B5A" w:rsidRDefault="00280B5A" w:rsidP="00280B5A">
            <w:pPr>
              <w:pStyle w:val="PURBullet"/>
            </w:pPr>
            <w:r>
              <w:t>Provedor de Alertas de BAM para SQL Notification Services</w:t>
            </w:r>
          </w:p>
          <w:p w14:paraId="5B83E13F" w14:textId="1D260805" w:rsidR="00280B5A" w:rsidRPr="009549A1" w:rsidRDefault="00280B5A" w:rsidP="00280B5A">
            <w:pPr>
              <w:pStyle w:val="PURBullet"/>
            </w:pPr>
            <w:r>
              <w:t>BAM Client</w:t>
            </w:r>
          </w:p>
        </w:tc>
        <w:tc>
          <w:tcPr>
            <w:tcW w:w="4835" w:type="dxa"/>
            <w:tcBorders>
              <w:top w:val="nil"/>
            </w:tcBorders>
            <w:shd w:val="clear" w:color="auto" w:fill="auto"/>
          </w:tcPr>
          <w:p w14:paraId="1325B85C" w14:textId="77777777" w:rsidR="00280B5A" w:rsidRPr="00BF4F8B" w:rsidRDefault="00280B5A" w:rsidP="00280B5A">
            <w:pPr>
              <w:pStyle w:val="PURBullet"/>
            </w:pPr>
            <w:r>
              <w:t>Esquemas e Modelos Correlatos do BizTalk Server</w:t>
            </w:r>
          </w:p>
          <w:p w14:paraId="291E6648" w14:textId="77777777" w:rsidR="00280B5A" w:rsidRPr="00BF4F8B" w:rsidRDefault="00280B5A" w:rsidP="00280B5A">
            <w:pPr>
              <w:pStyle w:val="PURBullet"/>
            </w:pPr>
            <w:r>
              <w:t>Serviços de Atividade Comercial</w:t>
            </w:r>
          </w:p>
          <w:p w14:paraId="0E46AF3A" w14:textId="63476056" w:rsidR="00280B5A" w:rsidRPr="00BF4F8B" w:rsidRDefault="00280B5A" w:rsidP="00280B5A">
            <w:pPr>
              <w:pStyle w:val="PURBullet"/>
            </w:pPr>
            <w:r>
              <w:t>Servidor Mestre Secreto/Enterprise Single Sign-On</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Regras Comerciais</w:t>
            </w:r>
          </w:p>
          <w:p w14:paraId="64D4D482" w14:textId="77777777" w:rsidR="00280B5A" w:rsidRPr="00BF4F8B" w:rsidRDefault="00280B5A" w:rsidP="00280B5A">
            <w:pPr>
              <w:pStyle w:val="PURBullet"/>
            </w:pPr>
            <w:r>
              <w:t>Agente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4"/>
            <w:shd w:val="clear" w:color="auto" w:fill="FFFFFF"/>
            <w:tcMar>
              <w:top w:w="43" w:type="dxa"/>
              <w:left w:w="115" w:type="dxa"/>
              <w:bottom w:w="43" w:type="dxa"/>
              <w:right w:w="115" w:type="dxa"/>
            </w:tcMar>
          </w:tcPr>
          <w:p w14:paraId="775B4D6E" w14:textId="56246793" w:rsidR="009549A1" w:rsidRPr="00F975A7" w:rsidRDefault="009549A1" w:rsidP="00F52082">
            <w:pPr>
              <w:pStyle w:val="PURTableHeaderBlue"/>
            </w:pPr>
            <w:r>
              <w:t xml:space="preserve">Exchange Server </w:t>
            </w:r>
            <w:r w:rsidR="00F52082">
              <w:t xml:space="preserve">2016 </w:t>
            </w:r>
            <w:r>
              <w:t>Standard e Enterprise</w:t>
            </w:r>
          </w:p>
        </w:tc>
      </w:tr>
      <w:tr w:rsidR="009549A1" w:rsidRPr="00E53E5B" w14:paraId="48EDC9D7" w14:textId="77777777" w:rsidTr="007A4D2C">
        <w:tc>
          <w:tcPr>
            <w:tcW w:w="10750" w:type="dxa"/>
            <w:gridSpan w:val="4"/>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4"/>
            <w:shd w:val="clear" w:color="auto" w:fill="FFFFFF"/>
            <w:tcMar>
              <w:top w:w="43" w:type="dxa"/>
              <w:left w:w="115" w:type="dxa"/>
              <w:bottom w:w="43" w:type="dxa"/>
              <w:right w:w="115" w:type="dxa"/>
            </w:tcMar>
          </w:tcPr>
          <w:p w14:paraId="252C9E0D" w14:textId="0BC3EB80" w:rsidR="00663B83" w:rsidRPr="00F975A7" w:rsidRDefault="002D3387" w:rsidP="002D3387">
            <w:pPr>
              <w:pStyle w:val="PURTableHeaderBlue"/>
            </w:pPr>
            <w:r>
              <w:t>Microsoft</w:t>
            </w:r>
            <w:r w:rsidR="00663B83">
              <w:t xml:space="preserve"> Identity Manager </w:t>
            </w:r>
            <w:r>
              <w:t>2015</w:t>
            </w:r>
          </w:p>
        </w:tc>
      </w:tr>
      <w:tr w:rsidR="00050078" w:rsidRPr="00E53E5B" w14:paraId="0349696E" w14:textId="77777777" w:rsidTr="007A4D2C">
        <w:tc>
          <w:tcPr>
            <w:tcW w:w="5915" w:type="dxa"/>
            <w:gridSpan w:val="3"/>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Alterar o Microsoft Password Change Notification Service</w:t>
            </w:r>
          </w:p>
          <w:p w14:paraId="671BC2C5" w14:textId="7C435C26" w:rsidR="00531887" w:rsidRDefault="00531887" w:rsidP="00531887">
            <w:pPr>
              <w:pStyle w:val="PURBullet-Indented"/>
            </w:pPr>
            <w:r>
              <w:t>Microsoft BHOLD Suite</w:t>
            </w:r>
          </w:p>
          <w:p w14:paraId="7D7D56F2" w14:textId="762E532E" w:rsidR="0000799F" w:rsidRPr="00786296" w:rsidRDefault="002D3387" w:rsidP="0000799F">
            <w:pPr>
              <w:pStyle w:val="PURBullet-Indented"/>
            </w:pPr>
            <w:r>
              <w:t xml:space="preserve">MIM </w:t>
            </w:r>
            <w:r w:rsidR="00050078">
              <w:t>Certificate Management Client</w:t>
            </w:r>
          </w:p>
        </w:tc>
        <w:tc>
          <w:tcPr>
            <w:tcW w:w="4835" w:type="dxa"/>
            <w:shd w:val="clear" w:color="auto" w:fill="FFFFFF"/>
          </w:tcPr>
          <w:p w14:paraId="3F3326ED" w14:textId="6A3A0910" w:rsidR="00050078" w:rsidRDefault="002D3387" w:rsidP="00531887">
            <w:pPr>
              <w:pStyle w:val="PURBullet-Indented"/>
            </w:pPr>
            <w:r>
              <w:t xml:space="preserve">MIM </w:t>
            </w:r>
            <w:r w:rsidR="00050078">
              <w:t>Certificate Management Bulk Issuance Client</w:t>
            </w:r>
          </w:p>
          <w:p w14:paraId="3678A6CD" w14:textId="77777777" w:rsidR="00531887" w:rsidRDefault="00531887" w:rsidP="00531887">
            <w:pPr>
              <w:pStyle w:val="PURBullet-Indented"/>
            </w:pPr>
            <w:r>
              <w:t>System Center Service Manager 2010</w:t>
            </w:r>
          </w:p>
          <w:p w14:paraId="4C7D7048" w14:textId="7A9BF221" w:rsidR="002A5D9D" w:rsidRPr="00786296" w:rsidRDefault="002A5D9D" w:rsidP="00531887">
            <w:pPr>
              <w:pStyle w:val="PURBullet-Indented"/>
            </w:pPr>
          </w:p>
        </w:tc>
      </w:tr>
      <w:tr w:rsidR="00663B83" w:rsidRPr="00E53E5B" w14:paraId="1EAE1A19" w14:textId="77777777" w:rsidTr="007A4D2C">
        <w:tc>
          <w:tcPr>
            <w:tcW w:w="10750" w:type="dxa"/>
            <w:gridSpan w:val="4"/>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para Servidor Corporativo 2015 Padrão e Empresarial</w:t>
            </w:r>
          </w:p>
        </w:tc>
      </w:tr>
      <w:tr w:rsidR="00050078" w:rsidRPr="00E53E5B" w14:paraId="7CB19608" w14:textId="77777777" w:rsidTr="007A4D2C">
        <w:tc>
          <w:tcPr>
            <w:tcW w:w="5915" w:type="dxa"/>
            <w:gridSpan w:val="3"/>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Plug-in do Aplicativo da Web Skype para Empresas 2015</w:t>
            </w:r>
          </w:p>
          <w:p w14:paraId="6B41A1B3" w14:textId="77777777" w:rsidR="00050078" w:rsidRPr="00F975A7" w:rsidRDefault="00050078" w:rsidP="00531887">
            <w:pPr>
              <w:pStyle w:val="PURBullet-Indented"/>
            </w:pPr>
            <w:r>
              <w:t>Topology Builder</w:t>
            </w:r>
          </w:p>
          <w:p w14:paraId="4FE53DF2" w14:textId="77777777" w:rsidR="00050078" w:rsidRPr="00F975A7" w:rsidRDefault="00050078" w:rsidP="00531887">
            <w:pPr>
              <w:pStyle w:val="PURBullet-Indented"/>
            </w:pPr>
            <w:r>
              <w:t>Ferramentas Administrativas</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8BF8D8D" w:rsidR="00050078" w:rsidRPr="00F975A7" w:rsidRDefault="007E3832" w:rsidP="00531887">
            <w:pPr>
              <w:pStyle w:val="PURBullet-Indented"/>
            </w:pPr>
            <w:r>
              <w:t>Ferramenta de Administração de Bate-papo em Grupo do Skype para Empresas 2015</w:t>
            </w:r>
          </w:p>
          <w:p w14:paraId="3A80DD2B" w14:textId="7D6EC95A" w:rsidR="007331A1" w:rsidRPr="00F975A7" w:rsidRDefault="009736DF" w:rsidP="002D3387">
            <w:pPr>
              <w:pStyle w:val="PURBullet-Indented"/>
            </w:pPr>
            <w:r>
              <w:t>Atendente do Skype para Servidor Corporativo 2015</w:t>
            </w:r>
          </w:p>
        </w:tc>
      </w:tr>
      <w:tr w:rsidR="00663B83" w:rsidRPr="00E53E5B" w14:paraId="75ADEB4C" w14:textId="77777777" w:rsidTr="007A4D2C">
        <w:tc>
          <w:tcPr>
            <w:tcW w:w="10750" w:type="dxa"/>
            <w:gridSpan w:val="4"/>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gridSpan w:val="3"/>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Software Cliente Pleno do Microsoft Dynamics AX 2012 R3 Windows</w:t>
            </w:r>
          </w:p>
        </w:tc>
        <w:tc>
          <w:tcPr>
            <w:tcW w:w="4835" w:type="dxa"/>
            <w:shd w:val="clear" w:color="auto" w:fill="FFFFFF"/>
          </w:tcPr>
          <w:p w14:paraId="46F9D62A" w14:textId="0B49868C" w:rsidR="00050078" w:rsidRPr="00050078" w:rsidRDefault="0000799F" w:rsidP="006E5F07">
            <w:pPr>
              <w:pStyle w:val="PURBullet-Indented"/>
            </w:pPr>
            <w:r>
              <w:t>Software Cliente do Management Reporter 2012 para Microsoft Dynamics AX Designer</w:t>
            </w:r>
          </w:p>
        </w:tc>
      </w:tr>
      <w:tr w:rsidR="00663B83" w:rsidRPr="00E53E5B" w14:paraId="4D6FDB16" w14:textId="77777777" w:rsidTr="007A4D2C">
        <w:tc>
          <w:tcPr>
            <w:tcW w:w="10750" w:type="dxa"/>
            <w:gridSpan w:val="4"/>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4"/>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Cliente Pleno do Microsoft Dynamics C5 2012 Windows</w:t>
            </w:r>
          </w:p>
        </w:tc>
      </w:tr>
      <w:tr w:rsidR="00663B83" w:rsidRPr="00E53E5B" w14:paraId="69BF05BB" w14:textId="77777777" w:rsidTr="007A4D2C">
        <w:tc>
          <w:tcPr>
            <w:tcW w:w="10750" w:type="dxa"/>
            <w:gridSpan w:val="4"/>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gridSpan w:val="3"/>
            <w:shd w:val="clear" w:color="auto" w:fill="FFFFFF"/>
            <w:tcMar>
              <w:top w:w="43" w:type="dxa"/>
              <w:left w:w="115" w:type="dxa"/>
              <w:bottom w:w="43" w:type="dxa"/>
              <w:right w:w="115" w:type="dxa"/>
            </w:tcMar>
          </w:tcPr>
          <w:p w14:paraId="604BC90C" w14:textId="7E8C3EC3" w:rsidR="00663B83" w:rsidRPr="00F74509" w:rsidRDefault="00663B83" w:rsidP="00531887">
            <w:pPr>
              <w:pStyle w:val="PURBullet-Indented"/>
              <w:rPr>
                <w:lang w:val="en-US"/>
              </w:rPr>
            </w:pPr>
            <w:r w:rsidRPr="00F74509">
              <w:rPr>
                <w:lang w:val="en-US"/>
              </w:rPr>
              <w:t>Microsoft Dynamics CRM 2015 para Microsoft Office Outlook</w:t>
            </w:r>
          </w:p>
          <w:p w14:paraId="566CC3B3" w14:textId="6550C9C1" w:rsidR="00663B83" w:rsidRPr="00F74509" w:rsidRDefault="00663B83" w:rsidP="00531887">
            <w:pPr>
              <w:pStyle w:val="PURBullet-Indented"/>
              <w:rPr>
                <w:lang w:val="en-US"/>
              </w:rPr>
            </w:pPr>
            <w:r w:rsidRPr="00F74509">
              <w:rPr>
                <w:lang w:val="en-US"/>
              </w:rPr>
              <w:t>Microsoft E-Mail Router and Rule Deployment Wizard para Microsoft Dynamics CRM 2015</w:t>
            </w:r>
          </w:p>
          <w:p w14:paraId="2966BE3B" w14:textId="6758E852" w:rsidR="00663B83" w:rsidRDefault="00663B83" w:rsidP="003C634F">
            <w:pPr>
              <w:pStyle w:val="PURBullet-Indented"/>
            </w:pPr>
            <w:r>
              <w:t>Microsoft Dynamics CRM Reporting Extensions para Microsoft Dynamics CRM 2015</w:t>
            </w:r>
          </w:p>
          <w:p w14:paraId="659CAF07" w14:textId="77777777" w:rsidR="003C634F" w:rsidRPr="00F74509" w:rsidRDefault="003C634F" w:rsidP="003C634F">
            <w:pPr>
              <w:pStyle w:val="PURBullet-Indented"/>
              <w:rPr>
                <w:lang w:val="en-US"/>
              </w:rPr>
            </w:pPr>
            <w:r w:rsidRPr="00F74509">
              <w:rPr>
                <w:lang w:val="en-US"/>
              </w:rPr>
              <w:t>Marketing Pilot Connector para Microsoft Dynamics CRM</w:t>
            </w:r>
          </w:p>
          <w:p w14:paraId="259C8AE9" w14:textId="0A27A0DE" w:rsidR="003C634F" w:rsidRPr="00F975A7" w:rsidRDefault="003C634F" w:rsidP="003C634F">
            <w:pPr>
              <w:pStyle w:val="PURBullet-Indented"/>
            </w:pPr>
            <w:r>
              <w:t>Microsoft Dynamics CRM para dispositivos compatíveis</w:t>
            </w:r>
          </w:p>
        </w:tc>
        <w:tc>
          <w:tcPr>
            <w:tcW w:w="4835" w:type="dxa"/>
            <w:shd w:val="clear" w:color="auto" w:fill="FFFFFF"/>
          </w:tcPr>
          <w:p w14:paraId="0189E12B" w14:textId="58D5919E" w:rsidR="00663B83" w:rsidRPr="00663B83" w:rsidRDefault="00663B83" w:rsidP="00531887">
            <w:pPr>
              <w:pStyle w:val="PURBullet-Indented"/>
            </w:pPr>
            <w:r>
              <w:t>Microsoft SharePoint Grid para Microsoft Dynamics CRM 2015</w:t>
            </w:r>
          </w:p>
          <w:p w14:paraId="218FDDE7" w14:textId="14402F98" w:rsidR="00663B83" w:rsidRPr="00F74509" w:rsidRDefault="00663B83" w:rsidP="00531887">
            <w:pPr>
              <w:pStyle w:val="PURBullet-Indented"/>
              <w:rPr>
                <w:lang w:val="en-US"/>
              </w:rPr>
            </w:pPr>
            <w:r w:rsidRPr="00F74509">
              <w:rPr>
                <w:lang w:val="en-US"/>
              </w:rP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4"/>
            <w:shd w:val="clear" w:color="auto" w:fill="FFFFFF"/>
            <w:tcMar>
              <w:top w:w="43" w:type="dxa"/>
              <w:left w:w="115" w:type="dxa"/>
              <w:bottom w:w="43" w:type="dxa"/>
              <w:right w:w="115" w:type="dxa"/>
            </w:tcMar>
          </w:tcPr>
          <w:p w14:paraId="3E6D55B3" w14:textId="1EF732F1" w:rsidR="00663B83" w:rsidRDefault="00663B83" w:rsidP="006E5F07">
            <w:pPr>
              <w:pStyle w:val="PURTableHeaderBlue"/>
            </w:pPr>
            <w:r>
              <w:lastRenderedPageBreak/>
              <w:t>Microsoft Dynamics GP 2015</w:t>
            </w:r>
            <w:r w:rsidR="002D3387">
              <w:t xml:space="preserve"> R2</w:t>
            </w:r>
          </w:p>
        </w:tc>
      </w:tr>
      <w:tr w:rsidR="00663B83" w:rsidRPr="00B75FD5" w14:paraId="687634DF" w14:textId="77777777" w:rsidTr="007A4D2C">
        <w:tc>
          <w:tcPr>
            <w:tcW w:w="10750" w:type="dxa"/>
            <w:gridSpan w:val="4"/>
            <w:shd w:val="clear" w:color="auto" w:fill="FFFFFF"/>
            <w:tcMar>
              <w:top w:w="43" w:type="dxa"/>
              <w:left w:w="115" w:type="dxa"/>
              <w:bottom w:w="43" w:type="dxa"/>
              <w:right w:w="115" w:type="dxa"/>
            </w:tcMar>
          </w:tcPr>
          <w:p w14:paraId="019BBC21" w14:textId="0C69FB2E" w:rsidR="00663B83" w:rsidRDefault="00663B83" w:rsidP="00531887">
            <w:pPr>
              <w:pStyle w:val="PURBullet-Indented"/>
            </w:pPr>
            <w:r>
              <w:t>Software Cliente Pleno do Microsoft Dynamics GP 2015</w:t>
            </w:r>
            <w:r w:rsidR="002D3387">
              <w:t xml:space="preserve"> R2</w:t>
            </w:r>
            <w:r>
              <w:t xml:space="preserve"> Windows.</w:t>
            </w:r>
          </w:p>
          <w:p w14:paraId="4E8CE301" w14:textId="3ACEA4E4" w:rsidR="00663B83" w:rsidRDefault="00663B83" w:rsidP="00531887">
            <w:pPr>
              <w:pStyle w:val="PURBullet-Indented"/>
            </w:pPr>
            <w:r>
              <w:t>Software Cliente do Management Reporter 2012 para Microsoft Dynamics GP Designer</w:t>
            </w:r>
          </w:p>
          <w:p w14:paraId="0DED6CDE" w14:textId="58D5CCF4" w:rsidR="00663B83" w:rsidRPr="00F74509" w:rsidRDefault="00B82C66" w:rsidP="006E5F07">
            <w:pPr>
              <w:pStyle w:val="PURBullet-Indented"/>
            </w:pPr>
            <w:r>
              <w:t>Microsoft Dynamics GP 2015</w:t>
            </w:r>
            <w:r w:rsidR="002D3387">
              <w:t xml:space="preserve"> R2</w:t>
            </w:r>
            <w:r>
              <w:t xml:space="preserve"> Web Client </w:t>
            </w:r>
          </w:p>
        </w:tc>
      </w:tr>
      <w:tr w:rsidR="00663B83" w:rsidRPr="00E53E5B" w14:paraId="71BF3CE7" w14:textId="77777777" w:rsidTr="007A4D2C">
        <w:tc>
          <w:tcPr>
            <w:tcW w:w="10750" w:type="dxa"/>
            <w:gridSpan w:val="4"/>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4"/>
            <w:shd w:val="clear" w:color="auto" w:fill="FFFFFF"/>
            <w:tcMar>
              <w:top w:w="43" w:type="dxa"/>
              <w:left w:w="115" w:type="dxa"/>
              <w:bottom w:w="43" w:type="dxa"/>
              <w:right w:w="115" w:type="dxa"/>
            </w:tcMar>
          </w:tcPr>
          <w:p w14:paraId="50906241" w14:textId="6E149A06" w:rsidR="00663B83" w:rsidRDefault="00663B83" w:rsidP="00531887">
            <w:pPr>
              <w:pStyle w:val="PURBullet-Indented"/>
            </w:pPr>
            <w:r>
              <w:t>Software Cliente Pleno do Microsoft Dynamics NAV 2015 Windows.</w:t>
            </w:r>
          </w:p>
          <w:p w14:paraId="6EA778DF" w14:textId="05D25FE4" w:rsidR="00663B83" w:rsidRPr="00156FC7" w:rsidRDefault="00B82C66" w:rsidP="00531887">
            <w:pPr>
              <w:pStyle w:val="PURBullet-Indented"/>
              <w:rPr>
                <w:lang w:val="fr-FR"/>
              </w:rPr>
            </w:pPr>
            <w:r>
              <w:t>Microsoft Dynamics NAV 2015 Web Client</w:t>
            </w:r>
          </w:p>
          <w:p w14:paraId="61FA4134" w14:textId="346E12FB" w:rsidR="00B82C66" w:rsidRDefault="00B82C66" w:rsidP="006E5F07">
            <w:pPr>
              <w:pStyle w:val="PURBullet-Indented"/>
            </w:pPr>
            <w:r>
              <w:t>Microsoft Dynamics NAV 2015 SharePoint Client</w:t>
            </w:r>
          </w:p>
          <w:p w14:paraId="516BB4A7" w14:textId="01FEEAF4" w:rsidR="006E5F07" w:rsidRDefault="006E5F07" w:rsidP="006E5F07">
            <w:pPr>
              <w:pStyle w:val="PURBullet-Indented"/>
            </w:pPr>
            <w:r>
              <w:t>Microsoft Dynamics NAV para Aplicativos Modernos do Windows</w:t>
            </w:r>
          </w:p>
          <w:p w14:paraId="4497A758" w14:textId="77777777" w:rsidR="006E5F07" w:rsidRDefault="006E5F07" w:rsidP="006E5F07">
            <w:pPr>
              <w:pStyle w:val="PURBullet-Indented"/>
            </w:pPr>
            <w:r>
              <w:t>Microsoft Dynamics NAV para Aplicativos do iPad</w:t>
            </w:r>
          </w:p>
          <w:p w14:paraId="4E1626A9" w14:textId="7AACE4F8" w:rsidR="006E5F07" w:rsidRPr="00B82C66" w:rsidRDefault="006E5F07" w:rsidP="006E5F07">
            <w:pPr>
              <w:pStyle w:val="PURBullet-Indented"/>
            </w:pPr>
            <w:r>
              <w:t>Microsoft Dynamics NAV para Aplicativos de Tablets Android</w:t>
            </w:r>
          </w:p>
        </w:tc>
      </w:tr>
      <w:tr w:rsidR="00663B83" w:rsidRPr="00E53E5B" w14:paraId="0AEDB5AC" w14:textId="77777777" w:rsidTr="007A4D2C">
        <w:tc>
          <w:tcPr>
            <w:tcW w:w="10750" w:type="dxa"/>
            <w:gridSpan w:val="4"/>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4"/>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Cliente Pleno DO Microsoft Dynamics SL 2015 Windows.</w:t>
            </w:r>
          </w:p>
          <w:p w14:paraId="2CC4046F" w14:textId="39074DC0" w:rsidR="006E5F07" w:rsidRDefault="006E5F07" w:rsidP="00531887">
            <w:pPr>
              <w:pStyle w:val="PURBullet-Indented"/>
            </w:pPr>
            <w:r>
              <w:t>Microsoft Dynamics SL 2015 – Aplicativos da Web</w:t>
            </w:r>
          </w:p>
          <w:p w14:paraId="4B8B4ADE" w14:textId="0DD66262" w:rsidR="00663B83" w:rsidRDefault="00663B83" w:rsidP="00531887">
            <w:pPr>
              <w:pStyle w:val="PURBullet-Indented"/>
            </w:pPr>
            <w:r>
              <w:t xml:space="preserve">Software Cliente do Management Reporter 2012 para Microsoft Dynamics SL Designer </w:t>
            </w:r>
          </w:p>
          <w:p w14:paraId="39C40655" w14:textId="77777777" w:rsidR="00663B83" w:rsidRDefault="00663B83" w:rsidP="00531887">
            <w:pPr>
              <w:pStyle w:val="PURBullet-Indented"/>
            </w:pPr>
            <w:r>
              <w:t>Conector para Microsoft Dynamics SL 2011 para Dynamics CRM 2011</w:t>
            </w:r>
          </w:p>
        </w:tc>
      </w:tr>
      <w:tr w:rsidR="00663B83" w:rsidRPr="00E53E5B" w14:paraId="5BAA55DB" w14:textId="77777777" w:rsidTr="007A4D2C">
        <w:tc>
          <w:tcPr>
            <w:tcW w:w="10750" w:type="dxa"/>
            <w:gridSpan w:val="4"/>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4"/>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Software Development Kit (SDK)</w:t>
            </w:r>
          </w:p>
        </w:tc>
      </w:tr>
      <w:tr w:rsidR="00663B83" w:rsidRPr="00E53E5B" w14:paraId="35717AAA" w14:textId="77777777" w:rsidTr="007A4D2C">
        <w:tc>
          <w:tcPr>
            <w:tcW w:w="10750" w:type="dxa"/>
            <w:gridSpan w:val="4"/>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4"/>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Software Development Kit (SDK)</w:t>
            </w:r>
          </w:p>
        </w:tc>
      </w:tr>
      <w:tr w:rsidR="005079C2" w:rsidRPr="00E53E5B" w14:paraId="34739B90" w14:textId="77777777" w:rsidTr="007A4D2C">
        <w:tc>
          <w:tcPr>
            <w:tcW w:w="10750" w:type="dxa"/>
            <w:gridSpan w:val="4"/>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4"/>
            <w:shd w:val="clear" w:color="auto" w:fill="FFFFFF"/>
            <w:tcMar>
              <w:top w:w="43" w:type="dxa"/>
              <w:left w:w="115" w:type="dxa"/>
              <w:bottom w:w="43" w:type="dxa"/>
              <w:right w:w="115" w:type="dxa"/>
            </w:tcMar>
          </w:tcPr>
          <w:p w14:paraId="3203D918" w14:textId="120C5D2A" w:rsidR="005079C2" w:rsidRDefault="005079C2" w:rsidP="00C44B38">
            <w:pPr>
              <w:pStyle w:val="PURBullet-Indented"/>
            </w:pPr>
            <w:r>
              <w:t>Software Development Kit (SDK)</w:t>
            </w:r>
          </w:p>
        </w:tc>
      </w:tr>
      <w:tr w:rsidR="000F2535" w:rsidRPr="00061749" w14:paraId="256D46ED" w14:textId="77777777" w:rsidTr="007A4D2C">
        <w:tc>
          <w:tcPr>
            <w:tcW w:w="10750" w:type="dxa"/>
            <w:gridSpan w:val="4"/>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e Business Intelligence</w:t>
            </w:r>
          </w:p>
        </w:tc>
      </w:tr>
      <w:tr w:rsidR="000F2535" w:rsidRPr="00061749" w14:paraId="4849CEB5" w14:textId="77777777" w:rsidTr="00CC1A35">
        <w:tc>
          <w:tcPr>
            <w:tcW w:w="5760" w:type="dxa"/>
            <w:gridSpan w:val="2"/>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990" w:type="dxa"/>
            <w:gridSpan w:val="2"/>
            <w:shd w:val="clear" w:color="auto" w:fill="FFFFFF"/>
          </w:tcPr>
          <w:p w14:paraId="7867FC5F" w14:textId="5DE7FFF7" w:rsidR="007331A1" w:rsidRPr="00061749" w:rsidRDefault="0000799F" w:rsidP="007331A1">
            <w:pPr>
              <w:pStyle w:val="PURBullet-Indented"/>
            </w:pPr>
            <w:r>
              <w:t>Componentes da Documentação</w:t>
            </w:r>
          </w:p>
        </w:tc>
      </w:tr>
      <w:tr w:rsidR="007331A1" w:rsidRPr="00E51392" w14:paraId="033F5CFD" w14:textId="77777777" w:rsidTr="007A4D2C">
        <w:tc>
          <w:tcPr>
            <w:tcW w:w="10750" w:type="dxa"/>
            <w:gridSpan w:val="4"/>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F74509">
              <w:rPr>
                <w:lang w:val="fr-FR"/>
              </w:rPr>
              <w:t>System Center 2012 R2 Client Management Suite</w:t>
            </w:r>
          </w:p>
        </w:tc>
      </w:tr>
      <w:tr w:rsidR="007331A1" w:rsidRPr="00061749" w14:paraId="756C91BC" w14:textId="77777777" w:rsidTr="00CC1A35">
        <w:tc>
          <w:tcPr>
            <w:tcW w:w="5742"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do Configuration Manager</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Software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Manuais Online do SQL Server 2008</w:t>
            </w:r>
          </w:p>
          <w:p w14:paraId="153EE88D" w14:textId="77777777" w:rsidR="007331A1" w:rsidRDefault="007331A1" w:rsidP="007331A1">
            <w:pPr>
              <w:pStyle w:val="PURBullet"/>
            </w:pPr>
            <w:r>
              <w:t>Servidor de gerenciamento de data warehouse</w:t>
            </w:r>
          </w:p>
          <w:p w14:paraId="296C26F7" w14:textId="77777777" w:rsidR="007331A1" w:rsidRDefault="007331A1" w:rsidP="007331A1">
            <w:pPr>
              <w:pStyle w:val="PURBullet"/>
            </w:pPr>
            <w:r>
              <w:t>Console do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Plug-in Visual Studio do AVIcode Intercept</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lastRenderedPageBreak/>
              <w:t>AVIcode Advisor 5.7</w:t>
            </w:r>
          </w:p>
          <w:p w14:paraId="79CD1AE2" w14:textId="77777777" w:rsidR="007331A1" w:rsidRPr="00F74509" w:rsidRDefault="007331A1" w:rsidP="007331A1">
            <w:pPr>
              <w:pStyle w:val="PURBullet"/>
              <w:rPr>
                <w:lang w:val="fr-FR"/>
              </w:rPr>
            </w:pPr>
            <w:r w:rsidRPr="00F74509">
              <w:rPr>
                <w:lang w:val="fr-FR"/>
              </w:rPr>
              <w:t>AVIcode Intercept uX Management Pack para Operations Manager 2007</w:t>
            </w:r>
          </w:p>
          <w:p w14:paraId="4C8D4F8E" w14:textId="77777777" w:rsidR="007331A1" w:rsidRDefault="007331A1" w:rsidP="007331A1">
            <w:pPr>
              <w:pStyle w:val="PURBullet"/>
            </w:pPr>
            <w:r>
              <w:t>AVIcode SharePoint Application Management Pack para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Linha de Comando Remota do Data Protection Manager</w:t>
            </w:r>
          </w:p>
        </w:tc>
        <w:tc>
          <w:tcPr>
            <w:tcW w:w="5008" w:type="dxa"/>
            <w:gridSpan w:val="3"/>
            <w:shd w:val="clear" w:color="auto" w:fill="FFFFFF"/>
          </w:tcPr>
          <w:p w14:paraId="6A42F9E8" w14:textId="77777777" w:rsidR="007331A1" w:rsidRDefault="007331A1" w:rsidP="00CC1A35">
            <w:pPr>
              <w:pStyle w:val="PURBullet"/>
              <w:ind w:left="490"/>
            </w:pPr>
            <w:r>
              <w:lastRenderedPageBreak/>
              <w:t xml:space="preserve">Management Point </w:t>
            </w:r>
          </w:p>
          <w:p w14:paraId="267A331E" w14:textId="77777777" w:rsidR="007331A1" w:rsidRDefault="007331A1" w:rsidP="00CC1A35">
            <w:pPr>
              <w:pStyle w:val="PURBullet"/>
              <w:ind w:left="490"/>
            </w:pPr>
            <w:r>
              <w:t xml:space="preserve">Reporting Point </w:t>
            </w:r>
          </w:p>
          <w:p w14:paraId="3907C6B6" w14:textId="77777777" w:rsidR="007331A1" w:rsidRDefault="007331A1" w:rsidP="00CC1A35">
            <w:pPr>
              <w:pStyle w:val="PURBullet"/>
              <w:ind w:left="490"/>
            </w:pPr>
            <w:r>
              <w:t>Secondary Site Server</w:t>
            </w:r>
          </w:p>
          <w:p w14:paraId="7A5F1286" w14:textId="77777777" w:rsidR="007331A1" w:rsidRDefault="007331A1" w:rsidP="00CC1A35">
            <w:pPr>
              <w:pStyle w:val="PURBullet"/>
              <w:ind w:left="490"/>
            </w:pPr>
            <w:r>
              <w:t>Server Locator Point</w:t>
            </w:r>
          </w:p>
          <w:p w14:paraId="2C5699CA" w14:textId="77777777" w:rsidR="007331A1" w:rsidRDefault="007331A1" w:rsidP="00CC1A35">
            <w:pPr>
              <w:pStyle w:val="PURBullet"/>
              <w:ind w:left="490"/>
            </w:pPr>
            <w:r>
              <w:t>Software Update Point</w:t>
            </w:r>
          </w:p>
          <w:p w14:paraId="11569EA5" w14:textId="77777777" w:rsidR="007331A1" w:rsidRDefault="007331A1" w:rsidP="00CC1A35">
            <w:pPr>
              <w:pStyle w:val="PURBullet"/>
              <w:ind w:left="490"/>
            </w:pPr>
            <w:r>
              <w:t>State Migration Point</w:t>
            </w:r>
          </w:p>
          <w:p w14:paraId="4310E5A0" w14:textId="77777777" w:rsidR="007331A1" w:rsidRDefault="007331A1" w:rsidP="00CC1A35">
            <w:pPr>
              <w:pStyle w:val="PURBullet"/>
              <w:ind w:left="490"/>
            </w:pPr>
            <w:r>
              <w:t>System Health Validator Point</w:t>
            </w:r>
          </w:p>
          <w:p w14:paraId="7A46021D" w14:textId="77777777" w:rsidR="007331A1" w:rsidRDefault="007331A1" w:rsidP="00CC1A35">
            <w:pPr>
              <w:pStyle w:val="PURBullet"/>
              <w:ind w:left="490"/>
            </w:pPr>
            <w:r>
              <w:t>Out of Band Service Point</w:t>
            </w:r>
          </w:p>
          <w:p w14:paraId="6ACC0E50" w14:textId="77777777" w:rsidR="007331A1" w:rsidRDefault="007331A1" w:rsidP="00CC1A35">
            <w:pPr>
              <w:pStyle w:val="PURBullet"/>
              <w:ind w:left="490"/>
            </w:pPr>
            <w:r>
              <w:t>Connector Framework</w:t>
            </w:r>
          </w:p>
          <w:p w14:paraId="314E15F7" w14:textId="77777777" w:rsidR="007331A1" w:rsidRDefault="007331A1" w:rsidP="00CC1A35">
            <w:pPr>
              <w:pStyle w:val="PURBullet"/>
              <w:ind w:left="490"/>
            </w:pPr>
            <w:r>
              <w:t>Analysis Services Shared Tools</w:t>
            </w:r>
          </w:p>
          <w:p w14:paraId="1BAD64CC" w14:textId="77777777" w:rsidR="007331A1" w:rsidRDefault="007331A1" w:rsidP="00CC1A35">
            <w:pPr>
              <w:pStyle w:val="PURBullet"/>
              <w:ind w:left="490"/>
            </w:pPr>
            <w:r>
              <w:t>Connectivity Components</w:t>
            </w:r>
          </w:p>
          <w:p w14:paraId="6600A532" w14:textId="77777777" w:rsidR="007331A1" w:rsidRDefault="007331A1" w:rsidP="00CC1A35">
            <w:pPr>
              <w:pStyle w:val="PURBullet"/>
              <w:ind w:left="490"/>
            </w:pPr>
            <w:r>
              <w:t>Management Tools</w:t>
            </w:r>
          </w:p>
          <w:p w14:paraId="41CE6D1E" w14:textId="77777777" w:rsidR="007331A1" w:rsidRDefault="007331A1" w:rsidP="00CC1A35">
            <w:pPr>
              <w:pStyle w:val="PURBullet"/>
              <w:ind w:left="490"/>
            </w:pPr>
            <w:r>
              <w:t>Reporting Services Report Manager</w:t>
            </w:r>
          </w:p>
          <w:p w14:paraId="273CFEB4" w14:textId="77777777" w:rsidR="007331A1" w:rsidRDefault="007331A1" w:rsidP="00CC1A35">
            <w:pPr>
              <w:pStyle w:val="PURBullet"/>
              <w:ind w:left="490"/>
            </w:pPr>
            <w:r>
              <w:t>SQL Server 2008 Shared Tools</w:t>
            </w:r>
          </w:p>
          <w:p w14:paraId="6A03FAF5" w14:textId="77777777" w:rsidR="007331A1" w:rsidRDefault="007331A1" w:rsidP="00CC1A35">
            <w:pPr>
              <w:pStyle w:val="PURBullet"/>
              <w:ind w:left="490"/>
            </w:pPr>
            <w:r>
              <w:t>SQLXML Client Features</w:t>
            </w:r>
          </w:p>
          <w:p w14:paraId="35BF725B" w14:textId="77777777" w:rsidR="007331A1" w:rsidRDefault="007331A1" w:rsidP="00CC1A35">
            <w:pPr>
              <w:pStyle w:val="PURBullet"/>
              <w:ind w:left="490"/>
            </w:pPr>
            <w:r>
              <w:t>SQL Server Mobile Server Tools</w:t>
            </w:r>
          </w:p>
          <w:p w14:paraId="0C92CF60" w14:textId="77777777" w:rsidR="007331A1" w:rsidRDefault="007331A1" w:rsidP="00CC1A35">
            <w:pPr>
              <w:pStyle w:val="PURBullet"/>
              <w:ind w:left="490"/>
            </w:pPr>
            <w:r>
              <w:t>Banco de dados de data warehouse</w:t>
            </w:r>
          </w:p>
          <w:p w14:paraId="772A3FD5" w14:textId="77777777" w:rsidR="007331A1" w:rsidRDefault="007331A1" w:rsidP="00CC1A35">
            <w:pPr>
              <w:pStyle w:val="PURBullet"/>
              <w:ind w:left="490"/>
            </w:pPr>
            <w:r>
              <w:t>Self-service portal</w:t>
            </w:r>
          </w:p>
          <w:p w14:paraId="2ADFC3CB" w14:textId="77777777" w:rsidR="007331A1" w:rsidRDefault="007331A1" w:rsidP="00CC1A35">
            <w:pPr>
              <w:pStyle w:val="PURBullet"/>
              <w:ind w:left="490"/>
            </w:pPr>
            <w:r>
              <w:t>AVIcode Incident Upload Utility</w:t>
            </w:r>
          </w:p>
          <w:p w14:paraId="65670E7F" w14:textId="77777777" w:rsidR="007331A1" w:rsidRDefault="007331A1" w:rsidP="00CC1A35">
            <w:pPr>
              <w:pStyle w:val="PURBullet"/>
              <w:ind w:left="490"/>
            </w:pPr>
            <w:r>
              <w:t>AVIcode Intercept SE-Viewer</w:t>
            </w:r>
          </w:p>
          <w:p w14:paraId="3DA4107A" w14:textId="77777777" w:rsidR="007331A1" w:rsidRDefault="007331A1" w:rsidP="00CC1A35">
            <w:pPr>
              <w:pStyle w:val="PURBullet"/>
              <w:ind w:left="490"/>
            </w:pPr>
            <w:r>
              <w:t>AVIcode BizTalk Application Cartridge</w:t>
            </w:r>
          </w:p>
          <w:p w14:paraId="5A18F934" w14:textId="77777777" w:rsidR="007331A1" w:rsidRDefault="007331A1" w:rsidP="00CC1A35">
            <w:pPr>
              <w:pStyle w:val="PURBullet"/>
              <w:ind w:left="490"/>
            </w:pPr>
            <w:r>
              <w:lastRenderedPageBreak/>
              <w:t>AVIcode Reporting Services Cartridge</w:t>
            </w:r>
          </w:p>
          <w:p w14:paraId="0B1D146A" w14:textId="77777777" w:rsidR="007331A1" w:rsidRPr="00F74509" w:rsidRDefault="007331A1" w:rsidP="00CC1A35">
            <w:pPr>
              <w:pStyle w:val="PURBullet"/>
              <w:ind w:left="490"/>
              <w:rPr>
                <w:lang w:val="fr-FR"/>
              </w:rPr>
            </w:pPr>
            <w:r w:rsidRPr="00F74509">
              <w:rPr>
                <w:lang w:val="fr-FR"/>
              </w:rPr>
              <w:t>AVIcode .NET Enterprise Management Pack 5.7 para Operations Manager 2007</w:t>
            </w:r>
          </w:p>
          <w:p w14:paraId="75A4D5C9" w14:textId="77777777" w:rsidR="007331A1" w:rsidRDefault="007331A1" w:rsidP="00CC1A35">
            <w:pPr>
              <w:pStyle w:val="PURBullet"/>
              <w:ind w:left="490"/>
            </w:pPr>
            <w:r>
              <w:t>AVIcode BizTalk Application Management Pack para Operations Manager 2007</w:t>
            </w:r>
          </w:p>
          <w:p w14:paraId="4FAA7176" w14:textId="77777777" w:rsidR="007331A1" w:rsidRDefault="007331A1" w:rsidP="00CC1A35">
            <w:pPr>
              <w:pStyle w:val="PURBullet"/>
              <w:ind w:left="490"/>
            </w:pPr>
            <w:r>
              <w:t>AVIcode Reporting Services Management Pack para Operations Manager 2007Opalis Integration Server</w:t>
            </w:r>
          </w:p>
          <w:p w14:paraId="58CF9601" w14:textId="77777777" w:rsidR="007331A1" w:rsidRDefault="007331A1" w:rsidP="00CC1A35">
            <w:pPr>
              <w:pStyle w:val="PURBullet"/>
              <w:ind w:left="490"/>
            </w:pPr>
            <w:r>
              <w:t>Opalis Operator Console Installer</w:t>
            </w:r>
          </w:p>
          <w:p w14:paraId="0B0261BF" w14:textId="2EBA91E9" w:rsidR="007331A1" w:rsidRPr="00061749" w:rsidRDefault="007331A1" w:rsidP="00CC1A35">
            <w:pPr>
              <w:pStyle w:val="PURBullet"/>
              <w:spacing w:after="60"/>
              <w:ind w:left="490"/>
            </w:pPr>
            <w:r>
              <w:t>Agente do Data Protection Manager 2010</w:t>
            </w:r>
          </w:p>
        </w:tc>
      </w:tr>
      <w:tr w:rsidR="007331A1" w:rsidRPr="00E51392" w14:paraId="581CEEF5" w14:textId="77777777" w:rsidTr="007A4D2C">
        <w:tc>
          <w:tcPr>
            <w:tcW w:w="10750" w:type="dxa"/>
            <w:gridSpan w:val="4"/>
            <w:shd w:val="clear" w:color="auto" w:fill="FFFFFF"/>
            <w:tcMar>
              <w:top w:w="43" w:type="dxa"/>
              <w:left w:w="115" w:type="dxa"/>
              <w:bottom w:w="43" w:type="dxa"/>
              <w:right w:w="115" w:type="dxa"/>
            </w:tcMar>
          </w:tcPr>
          <w:p w14:paraId="6EE16642" w14:textId="4BA10248" w:rsidR="007331A1" w:rsidRPr="00F74509" w:rsidRDefault="007331A1" w:rsidP="00C245A7">
            <w:pPr>
              <w:pStyle w:val="PURTableHeaderBlue"/>
              <w:rPr>
                <w:lang w:val="en-US"/>
              </w:rPr>
            </w:pPr>
            <w:r w:rsidRPr="00F74509">
              <w:rPr>
                <w:lang w:val="en-US"/>
              </w:rPr>
              <w:lastRenderedPageBreak/>
              <w:t>System Center 2012 R2 Configuration Manager</w:t>
            </w:r>
          </w:p>
        </w:tc>
      </w:tr>
      <w:tr w:rsidR="007331A1" w:rsidRPr="00061749" w14:paraId="58FEB5FD" w14:textId="77777777" w:rsidTr="00CC1A35">
        <w:tc>
          <w:tcPr>
            <w:tcW w:w="5760" w:type="dxa"/>
            <w:gridSpan w:val="2"/>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do Configuration Manager</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Console do Administrador</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Software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Manuais Online do SQL Server 2008</w:t>
            </w:r>
          </w:p>
        </w:tc>
        <w:tc>
          <w:tcPr>
            <w:tcW w:w="4990" w:type="dxa"/>
            <w:gridSpan w:val="2"/>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Agente Físico para Virtual</w:t>
            </w:r>
          </w:p>
          <w:p w14:paraId="542E12D5" w14:textId="77777777" w:rsidR="007331A1" w:rsidRPr="00F74509" w:rsidRDefault="007331A1" w:rsidP="007331A1">
            <w:pPr>
              <w:pStyle w:val="PURBullet"/>
              <w:rPr>
                <w:lang w:val="en-US"/>
              </w:rPr>
            </w:pPr>
            <w:r w:rsidRPr="00F74509">
              <w:rPr>
                <w:lang w:val="en-US"/>
              </w:rP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4DA3DF90" w14:textId="77777777" w:rsidR="007331A1" w:rsidRDefault="007331A1" w:rsidP="007331A1">
            <w:pPr>
              <w:pStyle w:val="PURBullet"/>
            </w:pPr>
            <w:r>
              <w:t>SQL Server Mobile Server Tools</w:t>
            </w:r>
          </w:p>
          <w:p w14:paraId="55E54E6E" w14:textId="5BA34D48" w:rsidR="002A5D9D" w:rsidRPr="002A5D9D" w:rsidRDefault="002A5D9D" w:rsidP="002A5D9D">
            <w:pPr>
              <w:pStyle w:val="PURBody"/>
            </w:pPr>
          </w:p>
        </w:tc>
      </w:tr>
      <w:tr w:rsidR="00C37510" w:rsidRPr="00E53E5B" w14:paraId="2F7037DF" w14:textId="77777777" w:rsidTr="007A4D2C">
        <w:tc>
          <w:tcPr>
            <w:tcW w:w="10750" w:type="dxa"/>
            <w:gridSpan w:val="4"/>
            <w:shd w:val="clear" w:color="auto" w:fill="FFFFFF"/>
            <w:tcMar>
              <w:top w:w="43" w:type="dxa"/>
              <w:left w:w="115" w:type="dxa"/>
              <w:bottom w:w="43" w:type="dxa"/>
              <w:right w:w="115" w:type="dxa"/>
            </w:tcMar>
          </w:tcPr>
          <w:p w14:paraId="7BD4D805" w14:textId="2057BDB7" w:rsidR="00C37510" w:rsidRPr="00F975A7" w:rsidRDefault="00C37510" w:rsidP="002D3387">
            <w:pPr>
              <w:pStyle w:val="PURTableHeaderBlue"/>
            </w:pPr>
            <w:r>
              <w:t xml:space="preserve">Visual Studio Team Foundation Server </w:t>
            </w:r>
            <w:r w:rsidR="002D3387">
              <w:t xml:space="preserve">2015 </w:t>
            </w:r>
            <w:r>
              <w:t xml:space="preserve">com Tecnologia SQL Server </w:t>
            </w:r>
            <w:r w:rsidR="002D3387">
              <w:t>2014</w:t>
            </w:r>
          </w:p>
        </w:tc>
      </w:tr>
      <w:tr w:rsidR="002D3387" w:rsidRPr="00E53E5B" w14:paraId="01AD0614" w14:textId="77777777" w:rsidTr="00F4247D">
        <w:tc>
          <w:tcPr>
            <w:tcW w:w="5915" w:type="dxa"/>
            <w:gridSpan w:val="3"/>
            <w:shd w:val="clear" w:color="auto" w:fill="FFFFFF"/>
            <w:tcMar>
              <w:top w:w="43" w:type="dxa"/>
              <w:left w:w="115" w:type="dxa"/>
              <w:bottom w:w="43" w:type="dxa"/>
              <w:right w:w="115" w:type="dxa"/>
            </w:tcMar>
          </w:tcPr>
          <w:p w14:paraId="2E0CFA84" w14:textId="77777777" w:rsidR="002D3387" w:rsidRDefault="002D3387" w:rsidP="00F4247D">
            <w:pPr>
              <w:pStyle w:val="PURBullet-Indented"/>
            </w:pPr>
            <w:r>
              <w:t>Visual Studio Team Foundation Build Services</w:t>
            </w:r>
          </w:p>
          <w:p w14:paraId="42F35466" w14:textId="77777777" w:rsidR="002D3387" w:rsidRPr="00F975A7" w:rsidRDefault="002D3387" w:rsidP="00F4247D">
            <w:pPr>
              <w:pStyle w:val="PURBullet-Indented"/>
            </w:pPr>
            <w:r>
              <w:t>Visual Studio Team Foundation Server SharePoint Extensions</w:t>
            </w:r>
          </w:p>
        </w:tc>
        <w:tc>
          <w:tcPr>
            <w:tcW w:w="4835" w:type="dxa"/>
            <w:shd w:val="clear" w:color="auto" w:fill="FFFFFF"/>
          </w:tcPr>
          <w:p w14:paraId="0BF99A9C" w14:textId="77777777" w:rsidR="002D3387" w:rsidRPr="00F975A7" w:rsidRDefault="002D3387" w:rsidP="00F4247D">
            <w:pPr>
              <w:pStyle w:val="PURBullet-Indented"/>
            </w:pPr>
            <w:r>
              <w:t>Visual Studio Team Foundation Server Project Server Extensions</w:t>
            </w:r>
          </w:p>
        </w:tc>
      </w:tr>
      <w:tr w:rsidR="00050078" w:rsidRPr="00061749" w14:paraId="4761DF29" w14:textId="77777777" w:rsidTr="007A4D2C">
        <w:tc>
          <w:tcPr>
            <w:tcW w:w="10750" w:type="dxa"/>
            <w:gridSpan w:val="4"/>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e Convidado da Plataforma de Nuvem</w:t>
            </w:r>
          </w:p>
        </w:tc>
      </w:tr>
      <w:tr w:rsidR="00E9574D" w:rsidRPr="00A748AB" w14:paraId="1B8C95FF" w14:textId="77777777" w:rsidTr="00CC1A35">
        <w:trPr>
          <w:trHeight w:val="559"/>
        </w:trPr>
        <w:tc>
          <w:tcPr>
            <w:tcW w:w="5915" w:type="dxa"/>
            <w:gridSpan w:val="3"/>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Para obter uma lista de software adicional, visite o site </w:t>
            </w:r>
            <w:hyperlink r:id="rId186"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4"/>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gridSpan w:val="3"/>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Para obter uma lista de software adicional, visite o site </w:t>
            </w:r>
            <w:hyperlink r:id="rId187"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E65B8F">
          <w:footerReference w:type="default" r:id="rId188"/>
          <w:pgSz w:w="12240" w:h="15840" w:code="1"/>
          <w:pgMar w:top="1166" w:right="720" w:bottom="720" w:left="720" w:header="432" w:footer="288" w:gutter="0"/>
          <w:cols w:space="360"/>
          <w:docGrid w:linePitch="360"/>
        </w:sectPr>
      </w:pPr>
    </w:p>
    <w:p w14:paraId="5FE0EAF7" w14:textId="3D6BD47F" w:rsidR="00DB4E8F" w:rsidRPr="00984DEA" w:rsidRDefault="00761BF1" w:rsidP="001A30F6">
      <w:pPr>
        <w:pStyle w:val="PURBody"/>
        <w:keepLines/>
        <w:jc w:val="right"/>
        <w:rPr>
          <w:rStyle w:val="Hyperlink"/>
          <w:color w:val="404040" w:themeColor="text1" w:themeTint="BF"/>
          <w:u w:val="non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1FFEB8DE" w14:textId="77777777" w:rsidR="00DE4FF9" w:rsidRPr="00CC1A35" w:rsidRDefault="00DE4FF9" w:rsidP="00AF3396">
      <w:pPr>
        <w:spacing w:after="0"/>
        <w:rPr>
          <w:color w:val="00467F" w:themeColor="text2"/>
          <w:spacing w:val="-4"/>
          <w:sz w:val="2"/>
          <w:szCs w:val="2"/>
        </w:rPr>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Appendix2"/>
      <w:bookmarkEnd w:id="1026"/>
      <w:r w:rsidRPr="00CC1A35">
        <w:rPr>
          <w:color w:val="00467F" w:themeColor="text2"/>
          <w:spacing w:val="-4"/>
          <w:sz w:val="2"/>
          <w:szCs w:val="2"/>
        </w:rPr>
        <w:br w:type="page"/>
      </w:r>
    </w:p>
    <w:p w14:paraId="38E6767A" w14:textId="2BEF8CF1" w:rsidR="001C183A" w:rsidRDefault="00043C1F" w:rsidP="00AE3B6A">
      <w:pPr>
        <w:pStyle w:val="PURSectionHeading"/>
      </w:pPr>
      <w:bookmarkStart w:id="1039" w:name="_Toc428362848"/>
      <w:r>
        <w:lastRenderedPageBreak/>
        <w:t>Apêndice 2: Transferência de Dados</w:t>
      </w:r>
      <w:bookmarkEnd w:id="1027"/>
      <w:bookmarkEnd w:id="1028"/>
      <w:bookmarkEnd w:id="1029"/>
      <w:bookmarkEnd w:id="1030"/>
      <w:bookmarkEnd w:id="1031"/>
      <w:bookmarkEnd w:id="1032"/>
      <w:bookmarkEnd w:id="1033"/>
      <w:bookmarkEnd w:id="1034"/>
      <w:bookmarkEnd w:id="1035"/>
      <w:bookmarkEnd w:id="1036"/>
      <w:bookmarkEnd w:id="1037"/>
      <w:bookmarkEnd w:id="1039"/>
    </w:p>
    <w:p w14:paraId="468346A0" w14:textId="6BBFA5E2" w:rsidR="00231FAC" w:rsidRDefault="00231FAC" w:rsidP="00231FAC">
      <w:pPr>
        <w:pStyle w:val="PURHeading1"/>
      </w:pPr>
      <w:bookmarkStart w:id="1040" w:name="_Toc299957223"/>
      <w:r>
        <w:t>Bing Maps</w:t>
      </w:r>
    </w:p>
    <w:p w14:paraId="30A37937" w14:textId="7E96AD9A" w:rsidR="00231FAC" w:rsidRDefault="00231FAC" w:rsidP="00231FAC">
      <w:pPr>
        <w:pStyle w:val="PURBody-Indented"/>
      </w:pPr>
      <w: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189" w:history="1">
        <w:r>
          <w:rPr>
            <w:rStyle w:val="Hyperlink"/>
          </w:rPr>
          <w:t>http://go.microsoft.com/?linkid=9710837</w:t>
        </w:r>
      </w:hyperlink>
      <w:r>
        <w:t xml:space="preserve"> e na Política de Privacidade do Bing Maps disponível em </w:t>
      </w:r>
      <w:hyperlink r:id="rId190" w:history="1">
        <w:r>
          <w:rPr>
            <w:rStyle w:val="Hyperlink"/>
          </w:rPr>
          <w:t>http://go.microsoft.com/fwlink/?LinkID=248686</w:t>
        </w:r>
      </w:hyperlink>
      <w:r>
        <w:t>.</w:t>
      </w:r>
    </w:p>
    <w:p w14:paraId="71F614A6" w14:textId="324BB9FD" w:rsidR="002A701A" w:rsidRPr="003D5F0D" w:rsidRDefault="00377F92" w:rsidP="002A701A">
      <w:pPr>
        <w:pStyle w:val="PURHeading1"/>
      </w:pPr>
      <w:r>
        <w:t>Estrutura de Localização</w:t>
      </w:r>
    </w:p>
    <w:p w14:paraId="08831574" w14:textId="77777777" w:rsidR="002A701A" w:rsidRDefault="002A701A" w:rsidP="00377F92">
      <w:pPr>
        <w:pStyle w:val="PURBullet-Indented"/>
        <w:numPr>
          <w:ilvl w:val="0"/>
          <w:numId w:val="0"/>
        </w:numPr>
        <w:spacing w:line="240" w:lineRule="auto"/>
        <w:ind w:left="288"/>
        <w:rPr>
          <w:bCs/>
        </w:rPr>
      </w:pPr>
      <w:r>
        <w:rPr>
          <w:bCs/>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14:paraId="27DAB1F9" w14:textId="1E2AE9EA" w:rsidR="002A701A" w:rsidRPr="00A424D4" w:rsidRDefault="002A701A" w:rsidP="002A701A">
      <w:pPr>
        <w:pStyle w:val="PURHeading1"/>
      </w:pPr>
      <w:r>
        <w:t>APIs de Mapeamento</w:t>
      </w:r>
    </w:p>
    <w:p w14:paraId="0BEA6518" w14:textId="133A0951" w:rsidR="002A701A" w:rsidRPr="00A424D4" w:rsidRDefault="002A701A" w:rsidP="00377F92">
      <w:pPr>
        <w:pStyle w:val="PURBullet-Indented"/>
        <w:numPr>
          <w:ilvl w:val="0"/>
          <w:numId w:val="0"/>
        </w:numPr>
        <w:spacing w:line="240" w:lineRule="auto"/>
        <w:ind w:left="288"/>
        <w:rPr>
          <w:bCs/>
        </w:rPr>
      </w:pPr>
      <w:r>
        <w:rPr>
          <w:bCs/>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14:paraId="3A34EFB5" w14:textId="6F5C8907" w:rsidR="002A701A" w:rsidRDefault="002A701A" w:rsidP="002A701A">
      <w:pPr>
        <w:pStyle w:val="PURHeading1"/>
      </w:pPr>
      <w:r>
        <w:t>Contas da Microsoft no Visual Studio</w:t>
      </w:r>
    </w:p>
    <w:p w14:paraId="1BDCD01E" w14:textId="4C01B546" w:rsidR="002A701A" w:rsidRDefault="002A701A" w:rsidP="002A701A">
      <w:pPr>
        <w:pStyle w:val="PURBody-Indented"/>
      </w:pPr>
      <w:r>
        <w:t xml:space="preserve">Se você estiver executando o software no Windows 8, Windows 7 com assistente de inscrição ou qualquer outra versão do Windows que suporte o fornecimento de uma Conta da Microsoft diretamente para o software e você tiver se inscrito em uma Conta da Microsoft nessas versões do Windows, poderá se inscrever automaticamente no software e nos serviços VisualStudio.com acessados pelo software que usa a mesma Conta da Microsoft. Isso permite que você acesse os serviços com o software e acesse remotamente as configurações do software sem ser solicitado a inserir novamente suas credenciais da Conta da Microsoft toda vez que iniciar o software. Para obter mais informações sobre como se inscrever no software e nos serviços disponíveis nele com a Conta da Microsoft, consulte a política de privacidade disponível em </w:t>
      </w:r>
      <w:hyperlink r:id="rId191" w:history="1">
        <w:r>
          <w:rPr>
            <w:rStyle w:val="Hyperlink"/>
          </w:rPr>
          <w:t>http://go.microsoft.com/fwlink/?LinkId=286720</w:t>
        </w:r>
      </w:hyperlink>
      <w:r>
        <w:t>.</w:t>
      </w:r>
    </w:p>
    <w:p w14:paraId="5AEAE1D0" w14:textId="78940F46" w:rsidR="007A0107" w:rsidRPr="00377F92" w:rsidRDefault="007A0107" w:rsidP="007A0107">
      <w:pPr>
        <w:pStyle w:val="PURHeading1"/>
      </w:pPr>
      <w:r>
        <w:t>Notificação sobre atualizações automáticas para versões anteriores do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Se este software for instalado em servidores ou dispositivos nos quais seja executada qualquer edição com suporte do SQL Server anterior ao SQL Server 2014 (ou componentes de qualquer um deles), esse software atualizará e substituirá automaticamente determinados arquivos ou recursos dessas edições pelos arquivos deste software. Esse recurso não pode ser desativado. A remoção desses arquivos poderá causar erros no software, e é possível que os arquivos originais não sejam recuperáveis. Ao instalar esse software em um servidor ou dispositivo no qual essas edições estejam em execução, você autoriza essas atualizações nessas edições e cópias do SQL Server (incluindo os componentes de qualquer um deles) em execução nesse servidor ou dispositivo.</w:t>
      </w:r>
    </w:p>
    <w:p w14:paraId="7C5BFB83" w14:textId="77777777" w:rsidR="00B0332A" w:rsidRPr="00EF6CAA" w:rsidRDefault="00B0332A" w:rsidP="00DB4E8F">
      <w:pPr>
        <w:pStyle w:val="PURHeading1"/>
      </w:pPr>
      <w:r>
        <w:t>Notificação de Transferência de Dados</w:t>
      </w:r>
    </w:p>
    <w:p w14:paraId="6FCCBE95" w14:textId="40CA755C"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O produto contém um ou mais recursos de software que se conectam à Microsoft ou a computadores de service provider pela Internet. Esses recursos são identificados no documento Notificações de Transferência de Dados no site</w:t>
      </w:r>
      <w:r>
        <w:rPr>
          <w:rFonts w:eastAsia="Arial" w:cs="Arial"/>
          <w:sz w:val="18"/>
          <w:szCs w:val="18"/>
        </w:rPr>
        <w:t xml:space="preserve"> </w:t>
      </w:r>
      <w:hyperlink r:id="rId192"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A Microsoft oferece serviços por meio desses recursos. Você nem sempre receberá uma notificação durante a conexão de um recurso. Em alguns casos, é possível desativar esse recurso ou não usá-lo.</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Informações do Computador</w:t>
      </w:r>
    </w:p>
    <w:p w14:paraId="6568D7E7" w14:textId="5D35466E" w:rsidR="00B0332A" w:rsidRPr="00A748AB" w:rsidRDefault="00B0332A" w:rsidP="00B0332A">
      <w:pPr>
        <w:ind w:left="270"/>
        <w:rPr>
          <w:rFonts w:eastAsia="Arial" w:cs="Arial"/>
          <w:color w:val="auto"/>
          <w:sz w:val="18"/>
          <w:szCs w:val="18"/>
        </w:rPr>
      </w:pPr>
      <w:r>
        <w:rPr>
          <w:rFonts w:eastAsia="Arial" w:cs="Times New Roman"/>
          <w:color w:val="404040"/>
          <w:sz w:val="18"/>
          <w:szCs w:val="18"/>
        </w:rPr>
        <w:t>Os recursos usam protocolos de Internet, que enviam informações sobre o computador para os sistemas adequados, como endereço de protocolo de Internet, tipo de sistema operacional, navegador e nome e versão do software em uso, bem como o código de linguagem do dispositivo onde o software foi instalado.</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Uso de Informações</w:t>
      </w:r>
    </w:p>
    <w:p w14:paraId="79066CA6" w14:textId="4492DED3" w:rsidR="00B0332A" w:rsidRPr="00EF6CAA" w:rsidRDefault="00B0332A" w:rsidP="00B0332A">
      <w:pPr>
        <w:ind w:left="270"/>
        <w:rPr>
          <w:rFonts w:eastAsia="Arial" w:cs="Arial"/>
          <w:color w:val="404040"/>
          <w:sz w:val="18"/>
          <w:szCs w:val="18"/>
        </w:rPr>
      </w:pPr>
      <w:r>
        <w:rPr>
          <w:rFonts w:eastAsia="Arial" w:cs="Times New Roman"/>
          <w:color w:val="404040"/>
          <w:sz w:val="18"/>
          <w:szCs w:val="18"/>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Consentimento para Transferência de Dados</w:t>
      </w:r>
    </w:p>
    <w:p w14:paraId="6FDDE4FB" w14:textId="38E65B09"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 xml:space="preserve">Ao comprar esses recursos de software, você consente com a transmissão de informações do computador, como o endereço IP, </w:t>
      </w:r>
      <w:r w:rsidR="00870073">
        <w:rPr>
          <w:rFonts w:eastAsia="Arial" w:cs="Times New Roman"/>
          <w:color w:val="404040"/>
          <w:sz w:val="18"/>
          <w:szCs w:val="18"/>
        </w:rPr>
        <w:br/>
      </w:r>
      <w:r>
        <w:rPr>
          <w:rFonts w:eastAsia="Arial" w:cs="Times New Roman"/>
          <w:color w:val="404040"/>
          <w:sz w:val="18"/>
          <w:szCs w:val="18"/>
        </w:rPr>
        <w:t>o tipo de sistema operacional, o navegador, o nome e a versão do software em uso, bem como o código de idioma do dispositivo no qual o software é executado.</w:t>
      </w:r>
    </w:p>
    <w:p w14:paraId="2EA669D2" w14:textId="3F329C50" w:rsidR="00B0332A" w:rsidRPr="00DB4E8F" w:rsidRDefault="00B0332A" w:rsidP="00DB4E8F">
      <w:pPr>
        <w:pStyle w:val="PURHeading1"/>
      </w:pPr>
      <w:r>
        <w:t>Notificação sobre o Padrão Visual H.264/AVC, o Padrão de Vídeo VC-1, o Padrão Visual MPEG-4 e o Padrão de Vídeo MPEG-2</w:t>
      </w:r>
    </w:p>
    <w:p w14:paraId="413661D9"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Este software inclui a tecnologia de compactação visual H.264/AVC, VC-1, MPEG-4 Parte 2 e MPEG-2. MPEG LA, L.L.C. requer este aviso:</w:t>
      </w:r>
    </w:p>
    <w:p w14:paraId="5E54A363" w14:textId="783F2E79" w:rsidR="00B0332A" w:rsidRPr="00830DCA" w:rsidRDefault="00B0332A" w:rsidP="00F74509">
      <w:pPr>
        <w:ind w:left="270"/>
        <w:rPr>
          <w:rFonts w:eastAsia="Arial" w:cs="Arial"/>
          <w:color w:val="404040"/>
          <w:sz w:val="18"/>
          <w:szCs w:val="18"/>
        </w:rPr>
      </w:pPr>
      <w:r>
        <w:rPr>
          <w:rFonts w:eastAsia="Arial" w:cs="Arial"/>
          <w:color w:val="404040"/>
          <w:sz w:val="18"/>
          <w:szCs w:val="18"/>
        </w:rPr>
        <w:t>ESTE PRODUTO ESTÁ LICENCIADO DE ACORDO COM A AVC, O VC-1, O PADRÃO VISUAL MPEG-4 PARTE 2 E AS LICENÇAS DE PORTFÓLIO DA PATENTE DE VÍDEO MPEG-2 PARA USO PESSOAL E NÃO COMERCIAL DE UM CLIENTE PARA (i) CODIFICAR VÍDEO EM CONFORMIDADE COM OS PADRÕES ACIMA (</w:t>
      </w:r>
      <w:r w:rsidR="00F74509">
        <w:rPr>
          <w:rFonts w:eastAsia="Arial" w:cs="Arial"/>
          <w:color w:val="404040"/>
          <w:sz w:val="18"/>
          <w:szCs w:val="18"/>
        </w:rPr>
        <w:t>“</w:t>
      </w:r>
      <w:r>
        <w:rPr>
          <w:rFonts w:eastAsia="Arial" w:cs="Arial"/>
          <w:color w:val="404040"/>
          <w:sz w:val="18"/>
          <w:szCs w:val="18"/>
        </w:rPr>
        <w:t>PADRÕES DE VÍDEO</w:t>
      </w:r>
      <w:r w:rsidR="00F74509">
        <w:rPr>
          <w:rFonts w:eastAsia="Arial" w:cs="Arial"/>
          <w:color w:val="404040"/>
          <w:sz w:val="18"/>
          <w:szCs w:val="18"/>
        </w:rPr>
        <w:t>”</w:t>
      </w:r>
      <w:r>
        <w:rPr>
          <w:rFonts w:eastAsia="Arial" w:cs="Arial"/>
          <w:color w:val="404040"/>
          <w:sz w:val="18"/>
          <w:szCs w:val="18"/>
        </w:rPr>
        <w:t xml:space="preserve">) E/OU (ii) 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w:t>
      </w:r>
      <w:r w:rsidR="00870073">
        <w:rPr>
          <w:rFonts w:eastAsia="Arial" w:cs="Arial"/>
          <w:color w:val="404040"/>
          <w:sz w:val="18"/>
          <w:szCs w:val="18"/>
        </w:rPr>
        <w:br/>
      </w:r>
      <w:r>
        <w:rPr>
          <w:rFonts w:eastAsia="Arial" w:cs="Arial"/>
          <w:color w:val="404040"/>
          <w:sz w:val="18"/>
          <w:szCs w:val="18"/>
        </w:rPr>
        <w:t xml:space="preserve">O SITE </w:t>
      </w:r>
      <w:hyperlink r:id="rId193"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14:paraId="3CD95DA9" w14:textId="77777777" w:rsidR="00B0332A" w:rsidRPr="00EF6CAA" w:rsidRDefault="00B0332A" w:rsidP="00DB4E8F">
      <w:pPr>
        <w:pStyle w:val="PURHeading1"/>
      </w:pPr>
      <w:r>
        <w:t>Software Potencialmente Indesejável</w:t>
      </w:r>
    </w:p>
    <w:p w14:paraId="79EAEAD7" w14:textId="0815005E" w:rsidR="00B0332A" w:rsidRPr="00EF6CAA" w:rsidRDefault="00B0332A" w:rsidP="00B0332A">
      <w:pPr>
        <w:ind w:left="270"/>
        <w:rPr>
          <w:color w:val="404040" w:themeColor="text1" w:themeTint="BF"/>
          <w:sz w:val="18"/>
        </w:rPr>
      </w:pPr>
      <w:r>
        <w:rPr>
          <w:color w:val="404040" w:themeColor="text1" w:themeTint="BF"/>
          <w:sz w:val="18"/>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14:paraId="44404120" w14:textId="77777777" w:rsidR="00B0332A" w:rsidRPr="00EF6CAA" w:rsidRDefault="00B0332A" w:rsidP="00B0332A">
      <w:pPr>
        <w:ind w:left="270"/>
        <w:rPr>
          <w:color w:val="404040" w:themeColor="text1" w:themeTint="BF"/>
          <w:sz w:val="18"/>
        </w:rPr>
      </w:pPr>
      <w:r>
        <w:rPr>
          <w:color w:val="404040" w:themeColor="text1" w:themeTint="BF"/>
          <w:sz w:val="18"/>
        </w:rPr>
        <w:t>Ao usar este software, é possível que você também remova ou desabilite algum software que não seja potencialmente indesejável.</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Aviso de Gravação</w:t>
      </w:r>
    </w:p>
    <w:p w14:paraId="164D0BB2" w14:textId="4774EDD2" w:rsidR="00B0332A" w:rsidRDefault="00B0332A" w:rsidP="00B0332A">
      <w:pPr>
        <w:ind w:left="270"/>
        <w:rPr>
          <w:color w:val="404040" w:themeColor="text1" w:themeTint="BF"/>
          <w:sz w:val="18"/>
        </w:rPr>
      </w:pPr>
      <w:r>
        <w:rPr>
          <w:color w:val="404040" w:themeColor="text1" w:themeTint="BF"/>
          <w:sz w:val="18"/>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194">
        <w:r>
          <w:rPr>
            <w:color w:val="00467F"/>
            <w:u w:val="single"/>
          </w:rPr>
          <w:t>https://www.yammer.com/about/terms/</w:t>
        </w:r>
      </w:hyperlink>
      <w:r>
        <w:t xml:space="preserve">. A Política de Privacidade, disponível no site </w:t>
      </w:r>
      <w:hyperlink r:id="rId195">
        <w:r>
          <w:rPr>
            <w:color w:val="00467F"/>
            <w:u w:val="single"/>
          </w:rPr>
          <w:t>https://www.yammer.com/about/privacy/</w:t>
        </w:r>
      </w:hyperlink>
      <w:r>
        <w:t>, é aplicada aos dados do cliente enviados ao Yammer.</w:t>
      </w:r>
    </w:p>
    <w:bookmarkEnd w:id="1040"/>
    <w:p w14:paraId="2941EAC8" w14:textId="29EB2C1C" w:rsidR="00DB4E8F" w:rsidRDefault="00E318EC" w:rsidP="001A30F6">
      <w:pPr>
        <w:pStyle w:val="PURBody"/>
        <w:keepLines/>
        <w:jc w:val="right"/>
        <w:rPr>
          <w:rStyle w:val="Hyperlink"/>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bookmarkEnd w:id="1038"/>
    <w:p w14:paraId="769C9D7E" w14:textId="77777777" w:rsidR="005C3F2E" w:rsidRDefault="00AF3DD9" w:rsidP="00057196">
      <w:pPr>
        <w:spacing w:line="240" w:lineRule="exact"/>
        <w:sectPr w:rsidR="005C3F2E" w:rsidSect="000344E9">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8362849"/>
      <w:bookmarkStart w:id="1053" w:name="Index"/>
      <w:bookmarkEnd w:id="6"/>
      <w:r>
        <w:lastRenderedPageBreak/>
        <w:t>Índice do Produto</w:t>
      </w:r>
      <w:bookmarkEnd w:id="1041"/>
      <w:bookmarkEnd w:id="1042"/>
      <w:bookmarkEnd w:id="1043"/>
      <w:bookmarkEnd w:id="1044"/>
      <w:bookmarkEnd w:id="1045"/>
      <w:bookmarkEnd w:id="1046"/>
      <w:bookmarkEnd w:id="1047"/>
      <w:bookmarkEnd w:id="1048"/>
      <w:bookmarkEnd w:id="1049"/>
      <w:bookmarkEnd w:id="1050"/>
      <w:bookmarkEnd w:id="1051"/>
      <w:bookmarkEnd w:id="1052"/>
    </w:p>
    <w:p w14:paraId="41AF11E5" w14:textId="77777777" w:rsidR="002A5D9D" w:rsidRDefault="00231176" w:rsidP="002A2D1E">
      <w:pPr>
        <w:pStyle w:val="PURSectionHeading"/>
        <w:rPr>
          <w:noProof/>
        </w:rPr>
        <w:sectPr w:rsidR="002A5D9D" w:rsidSect="002A5D9D">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744E4A04" w14:textId="77777777" w:rsidR="002A5D9D" w:rsidRDefault="002A5D9D">
      <w:pPr>
        <w:pStyle w:val="Index1"/>
        <w:rPr>
          <w:noProof/>
        </w:rPr>
      </w:pPr>
      <w:r>
        <w:rPr>
          <w:noProof/>
        </w:rPr>
        <w:lastRenderedPageBreak/>
        <w:t>Análise Avançada contra Ameaças 2016, 35</w:t>
      </w:r>
    </w:p>
    <w:p w14:paraId="7A7A74C2" w14:textId="77777777" w:rsidR="002A5D9D" w:rsidRDefault="002A5D9D">
      <w:pPr>
        <w:pStyle w:val="Index1"/>
        <w:rPr>
          <w:noProof/>
        </w:rPr>
      </w:pPr>
      <w:r>
        <w:rPr>
          <w:noProof/>
        </w:rPr>
        <w:t>BizTalk Server 2013 R2 Branch, 28</w:t>
      </w:r>
    </w:p>
    <w:p w14:paraId="46DE39AD" w14:textId="77777777" w:rsidR="002A5D9D" w:rsidRDefault="002A5D9D">
      <w:pPr>
        <w:pStyle w:val="Index1"/>
        <w:rPr>
          <w:noProof/>
        </w:rPr>
      </w:pPr>
      <w:r>
        <w:rPr>
          <w:noProof/>
        </w:rPr>
        <w:t>BizTalk Server 2013 R2 Enterprise, 27</w:t>
      </w:r>
    </w:p>
    <w:p w14:paraId="56577DC9" w14:textId="77777777" w:rsidR="002A5D9D" w:rsidRDefault="002A5D9D">
      <w:pPr>
        <w:pStyle w:val="Index1"/>
        <w:rPr>
          <w:noProof/>
        </w:rPr>
      </w:pPr>
      <w:r>
        <w:rPr>
          <w:noProof/>
        </w:rPr>
        <w:t>BizTalk Server 2013 R2 Standard, 28</w:t>
      </w:r>
    </w:p>
    <w:p w14:paraId="75815CFC" w14:textId="77777777" w:rsidR="002A5D9D" w:rsidRDefault="002A5D9D">
      <w:pPr>
        <w:pStyle w:val="Index1"/>
        <w:rPr>
          <w:noProof/>
        </w:rPr>
      </w:pPr>
      <w:r>
        <w:rPr>
          <w:noProof/>
        </w:rPr>
        <w:t>Convidado da Plataforma de Nuvem, 62</w:t>
      </w:r>
    </w:p>
    <w:p w14:paraId="7ED92EFF" w14:textId="77777777" w:rsidR="002A5D9D" w:rsidRDefault="002A5D9D">
      <w:pPr>
        <w:pStyle w:val="Index1"/>
        <w:rPr>
          <w:noProof/>
        </w:rPr>
      </w:pPr>
      <w:r w:rsidRPr="00FC3F8C">
        <w:rPr>
          <w:noProof/>
          <w:lang w:val="fr-FR"/>
        </w:rPr>
        <w:t>Core Infrastructure Server Suite Datacenter</w:t>
      </w:r>
      <w:r>
        <w:rPr>
          <w:noProof/>
        </w:rPr>
        <w:t>, 13</w:t>
      </w:r>
    </w:p>
    <w:p w14:paraId="6CECEBCA" w14:textId="77777777" w:rsidR="002A5D9D" w:rsidRDefault="002A5D9D">
      <w:pPr>
        <w:pStyle w:val="Index1"/>
        <w:rPr>
          <w:noProof/>
        </w:rPr>
      </w:pPr>
      <w:r>
        <w:rPr>
          <w:noProof/>
        </w:rPr>
        <w:t>Core Infrastructure Server Suite Standard, 14</w:t>
      </w:r>
    </w:p>
    <w:p w14:paraId="581E87A9" w14:textId="77777777" w:rsidR="002A5D9D" w:rsidRDefault="002A5D9D">
      <w:pPr>
        <w:pStyle w:val="Index1"/>
        <w:rPr>
          <w:noProof/>
        </w:rPr>
      </w:pPr>
      <w:r>
        <w:rPr>
          <w:noProof/>
        </w:rPr>
        <w:t>Exchange Server 2016 Standard e Enterprise, 35</w:t>
      </w:r>
    </w:p>
    <w:p w14:paraId="26475229" w14:textId="77777777" w:rsidR="002A5D9D" w:rsidRDefault="002A5D9D">
      <w:pPr>
        <w:pStyle w:val="Index1"/>
        <w:rPr>
          <w:noProof/>
        </w:rPr>
      </w:pPr>
      <w:r>
        <w:rPr>
          <w:noProof/>
        </w:rPr>
        <w:t>Funcionalidade do Microsoft Identity Manager 2016, 37</w:t>
      </w:r>
    </w:p>
    <w:p w14:paraId="1927BABA" w14:textId="77777777" w:rsidR="002A5D9D" w:rsidRDefault="002A5D9D">
      <w:pPr>
        <w:pStyle w:val="Index1"/>
        <w:rPr>
          <w:noProof/>
        </w:rPr>
      </w:pPr>
      <w:r>
        <w:rPr>
          <w:noProof/>
        </w:rPr>
        <w:t>Microsoft Application Virtualization Hosting para Desktops, 37</w:t>
      </w:r>
    </w:p>
    <w:p w14:paraId="24331E28" w14:textId="77777777" w:rsidR="002A5D9D" w:rsidRDefault="002A5D9D">
      <w:pPr>
        <w:pStyle w:val="Index1"/>
        <w:rPr>
          <w:noProof/>
        </w:rPr>
      </w:pPr>
      <w:r>
        <w:rPr>
          <w:noProof/>
        </w:rPr>
        <w:t>Microsoft Application Virtualization para Serviços de Área de Trabalho Remota, 38</w:t>
      </w:r>
    </w:p>
    <w:p w14:paraId="58189AEE" w14:textId="77777777" w:rsidR="002A5D9D" w:rsidRDefault="002A5D9D">
      <w:pPr>
        <w:pStyle w:val="Index1"/>
        <w:rPr>
          <w:noProof/>
        </w:rPr>
      </w:pPr>
      <w:r>
        <w:rPr>
          <w:noProof/>
        </w:rPr>
        <w:t>Microsoft Dynamics AX 2012 R3, 38</w:t>
      </w:r>
    </w:p>
    <w:p w14:paraId="42FC715B" w14:textId="77777777" w:rsidR="002A5D9D" w:rsidRDefault="002A5D9D">
      <w:pPr>
        <w:pStyle w:val="Index1"/>
        <w:rPr>
          <w:noProof/>
        </w:rPr>
      </w:pPr>
      <w:r>
        <w:rPr>
          <w:noProof/>
        </w:rPr>
        <w:t>Microsoft Dynamics AX 2012 R3 Standard Commerce Server Core, 29</w:t>
      </w:r>
    </w:p>
    <w:p w14:paraId="6995822E" w14:textId="77777777" w:rsidR="002A5D9D" w:rsidRDefault="002A5D9D">
      <w:pPr>
        <w:pStyle w:val="Index1"/>
        <w:rPr>
          <w:noProof/>
        </w:rPr>
      </w:pPr>
      <w:r>
        <w:rPr>
          <w:noProof/>
        </w:rPr>
        <w:t>Microsoft Dynamics C5 2012, 15, 40</w:t>
      </w:r>
    </w:p>
    <w:p w14:paraId="27AFFB8D" w14:textId="77777777" w:rsidR="002A5D9D" w:rsidRDefault="002A5D9D">
      <w:pPr>
        <w:pStyle w:val="Index1"/>
        <w:rPr>
          <w:noProof/>
        </w:rPr>
      </w:pPr>
      <w:r>
        <w:rPr>
          <w:noProof/>
        </w:rPr>
        <w:t>Microsoft Dynamics CRM 2015 Service Provider, 41</w:t>
      </w:r>
    </w:p>
    <w:p w14:paraId="255205B9" w14:textId="77777777" w:rsidR="002A5D9D" w:rsidRDefault="002A5D9D">
      <w:pPr>
        <w:pStyle w:val="Index1"/>
        <w:rPr>
          <w:noProof/>
        </w:rPr>
      </w:pPr>
      <w:r>
        <w:rPr>
          <w:noProof/>
        </w:rPr>
        <w:t>Microsoft Dynamics GP 2015 R2, 16, 41</w:t>
      </w:r>
    </w:p>
    <w:p w14:paraId="56B25835" w14:textId="77777777" w:rsidR="002A5D9D" w:rsidRDefault="002A5D9D">
      <w:pPr>
        <w:pStyle w:val="Index1"/>
        <w:rPr>
          <w:noProof/>
        </w:rPr>
      </w:pPr>
      <w:r>
        <w:rPr>
          <w:noProof/>
        </w:rPr>
        <w:t>Microsoft Dynamics NAV 2015, 16, 42</w:t>
      </w:r>
    </w:p>
    <w:p w14:paraId="12EEC678" w14:textId="77777777" w:rsidR="002A5D9D" w:rsidRDefault="002A5D9D">
      <w:pPr>
        <w:pStyle w:val="Index1"/>
        <w:rPr>
          <w:noProof/>
        </w:rPr>
      </w:pPr>
      <w:r>
        <w:rPr>
          <w:noProof/>
        </w:rPr>
        <w:t>Microsoft Dynamics SL 2015, 17, 44</w:t>
      </w:r>
    </w:p>
    <w:p w14:paraId="6D409B92" w14:textId="77777777" w:rsidR="002A5D9D" w:rsidRDefault="002A5D9D">
      <w:pPr>
        <w:pStyle w:val="Index1"/>
        <w:rPr>
          <w:noProof/>
        </w:rPr>
      </w:pPr>
      <w:r>
        <w:rPr>
          <w:noProof/>
        </w:rPr>
        <w:t>Microsoft User Experience Virtualization Hosting para Desktops v2.1, 45</w:t>
      </w:r>
    </w:p>
    <w:p w14:paraId="629D0FCC" w14:textId="77777777" w:rsidR="002A5D9D" w:rsidRDefault="002A5D9D">
      <w:pPr>
        <w:pStyle w:val="Index1"/>
        <w:rPr>
          <w:noProof/>
        </w:rPr>
      </w:pPr>
      <w:r>
        <w:rPr>
          <w:noProof/>
        </w:rPr>
        <w:t>Office Multi Language Pack 2013, 45</w:t>
      </w:r>
    </w:p>
    <w:p w14:paraId="3E73E458" w14:textId="77777777" w:rsidR="002A5D9D" w:rsidRDefault="002A5D9D">
      <w:pPr>
        <w:pStyle w:val="Index1"/>
        <w:rPr>
          <w:noProof/>
        </w:rPr>
      </w:pPr>
      <w:r>
        <w:rPr>
          <w:noProof/>
        </w:rPr>
        <w:t>Office Professional Plus 2016, 45</w:t>
      </w:r>
    </w:p>
    <w:p w14:paraId="7F0BD8A2" w14:textId="77777777" w:rsidR="002A5D9D" w:rsidRDefault="002A5D9D">
      <w:pPr>
        <w:pStyle w:val="Index1"/>
        <w:rPr>
          <w:noProof/>
        </w:rPr>
      </w:pPr>
      <w:r>
        <w:rPr>
          <w:noProof/>
        </w:rPr>
        <w:t>Office Standard 2016, 46</w:t>
      </w:r>
    </w:p>
    <w:p w14:paraId="0482C8CC" w14:textId="77777777" w:rsidR="002A5D9D" w:rsidRDefault="002A5D9D">
      <w:pPr>
        <w:pStyle w:val="Index1"/>
        <w:rPr>
          <w:noProof/>
        </w:rPr>
      </w:pPr>
      <w:r>
        <w:rPr>
          <w:noProof/>
        </w:rPr>
        <w:t>Pacote da Plataforma de Nuvem, 61</w:t>
      </w:r>
    </w:p>
    <w:p w14:paraId="285DFD06" w14:textId="77777777" w:rsidR="002A5D9D" w:rsidRDefault="002A5D9D">
      <w:pPr>
        <w:pStyle w:val="Index1"/>
        <w:rPr>
          <w:noProof/>
        </w:rPr>
      </w:pPr>
      <w:r>
        <w:rPr>
          <w:noProof/>
        </w:rPr>
        <w:t>Productivity Suite, 46</w:t>
      </w:r>
    </w:p>
    <w:p w14:paraId="38C08A86" w14:textId="77777777" w:rsidR="002A5D9D" w:rsidRDefault="002A5D9D">
      <w:pPr>
        <w:pStyle w:val="Index1"/>
        <w:rPr>
          <w:noProof/>
        </w:rPr>
      </w:pPr>
      <w:r>
        <w:rPr>
          <w:noProof/>
        </w:rPr>
        <w:t>Project 2016 Professional, 47</w:t>
      </w:r>
    </w:p>
    <w:p w14:paraId="4D8F0B20" w14:textId="77777777" w:rsidR="002A5D9D" w:rsidRDefault="002A5D9D">
      <w:pPr>
        <w:pStyle w:val="Index1"/>
        <w:rPr>
          <w:noProof/>
        </w:rPr>
      </w:pPr>
      <w:r>
        <w:rPr>
          <w:noProof/>
        </w:rPr>
        <w:t>Project 2016 Standard, 47</w:t>
      </w:r>
    </w:p>
    <w:p w14:paraId="03AA994E" w14:textId="77777777" w:rsidR="002A5D9D" w:rsidRDefault="002A5D9D">
      <w:pPr>
        <w:pStyle w:val="Index1"/>
        <w:rPr>
          <w:noProof/>
        </w:rPr>
      </w:pPr>
      <w:r>
        <w:rPr>
          <w:noProof/>
        </w:rPr>
        <w:t>Project Server 2013, 47</w:t>
      </w:r>
    </w:p>
    <w:p w14:paraId="42C7EE2C" w14:textId="77777777" w:rsidR="002A5D9D" w:rsidRDefault="002A5D9D">
      <w:pPr>
        <w:pStyle w:val="Index1"/>
        <w:rPr>
          <w:noProof/>
        </w:rPr>
      </w:pPr>
      <w:r>
        <w:rPr>
          <w:noProof/>
        </w:rPr>
        <w:t>Provisioning System, 18</w:t>
      </w:r>
    </w:p>
    <w:p w14:paraId="0B08E79A" w14:textId="77777777" w:rsidR="002A5D9D" w:rsidRDefault="002A5D9D">
      <w:pPr>
        <w:pStyle w:val="Index1"/>
        <w:rPr>
          <w:noProof/>
        </w:rPr>
      </w:pPr>
      <w:r>
        <w:rPr>
          <w:noProof/>
        </w:rPr>
        <w:lastRenderedPageBreak/>
        <w:t>Serviço de Sincronização do Forefront Identity Manager for Hosting 2010 R2, 15</w:t>
      </w:r>
    </w:p>
    <w:p w14:paraId="6FA9BBB6" w14:textId="77777777" w:rsidR="002A5D9D" w:rsidRDefault="002A5D9D">
      <w:pPr>
        <w:pStyle w:val="Index1"/>
        <w:rPr>
          <w:noProof/>
        </w:rPr>
      </w:pPr>
      <w:r>
        <w:rPr>
          <w:noProof/>
        </w:rPr>
        <w:t>Serviços de Área de Trabalho Remota do Windows Server 2012 R2, 59</w:t>
      </w:r>
    </w:p>
    <w:p w14:paraId="5D931ADE" w14:textId="77777777" w:rsidR="002A5D9D" w:rsidRDefault="002A5D9D">
      <w:pPr>
        <w:pStyle w:val="Index1"/>
        <w:rPr>
          <w:noProof/>
        </w:rPr>
      </w:pPr>
      <w:r>
        <w:rPr>
          <w:noProof/>
        </w:rPr>
        <w:t>Serviços de Gerenciamento de Direitos do Active Directory do Windows Server 2012 R2, 59</w:t>
      </w:r>
    </w:p>
    <w:p w14:paraId="6F7AAA43" w14:textId="77777777" w:rsidR="002A5D9D" w:rsidRDefault="002A5D9D">
      <w:pPr>
        <w:pStyle w:val="Index1"/>
        <w:rPr>
          <w:noProof/>
        </w:rPr>
      </w:pPr>
      <w:r>
        <w:rPr>
          <w:noProof/>
        </w:rPr>
        <w:t>SharePoint 2013 Hosting, 18</w:t>
      </w:r>
    </w:p>
    <w:p w14:paraId="4FE2B098" w14:textId="77777777" w:rsidR="002A5D9D" w:rsidRDefault="002A5D9D">
      <w:pPr>
        <w:pStyle w:val="Index1"/>
        <w:rPr>
          <w:noProof/>
        </w:rPr>
      </w:pPr>
      <w:r>
        <w:rPr>
          <w:noProof/>
        </w:rPr>
        <w:t>SharePoint Server 2013, 47</w:t>
      </w:r>
    </w:p>
    <w:p w14:paraId="469D928E" w14:textId="77777777" w:rsidR="002A5D9D" w:rsidRDefault="002A5D9D">
      <w:pPr>
        <w:pStyle w:val="Index1"/>
        <w:rPr>
          <w:noProof/>
        </w:rPr>
      </w:pPr>
      <w:r>
        <w:rPr>
          <w:noProof/>
        </w:rPr>
        <w:t>Skype para Servidor Corporativo 2015, 48</w:t>
      </w:r>
    </w:p>
    <w:p w14:paraId="260C3B89" w14:textId="77777777" w:rsidR="002A5D9D" w:rsidRDefault="002A5D9D">
      <w:pPr>
        <w:pStyle w:val="Index1"/>
        <w:rPr>
          <w:noProof/>
        </w:rPr>
      </w:pPr>
      <w:r>
        <w:rPr>
          <w:noProof/>
        </w:rPr>
        <w:t>SQL Server 2014 Business Intelligence, 51</w:t>
      </w:r>
    </w:p>
    <w:p w14:paraId="3E54CA77" w14:textId="77777777" w:rsidR="002A5D9D" w:rsidRDefault="002A5D9D">
      <w:pPr>
        <w:pStyle w:val="Index1"/>
        <w:rPr>
          <w:noProof/>
        </w:rPr>
      </w:pPr>
      <w:r>
        <w:rPr>
          <w:noProof/>
        </w:rPr>
        <w:t>SQL Server 2014 Enterprise Core, 29</w:t>
      </w:r>
    </w:p>
    <w:p w14:paraId="55E80CF3" w14:textId="77777777" w:rsidR="002A5D9D" w:rsidRDefault="002A5D9D">
      <w:pPr>
        <w:pStyle w:val="Index1"/>
        <w:rPr>
          <w:noProof/>
        </w:rPr>
      </w:pPr>
      <w:r>
        <w:rPr>
          <w:noProof/>
        </w:rPr>
        <w:t>SQL Server 2014 Standard, 50</w:t>
      </w:r>
    </w:p>
    <w:p w14:paraId="42459853" w14:textId="77777777" w:rsidR="002A5D9D" w:rsidRDefault="002A5D9D">
      <w:pPr>
        <w:pStyle w:val="Index1"/>
        <w:rPr>
          <w:noProof/>
        </w:rPr>
      </w:pPr>
      <w:r>
        <w:rPr>
          <w:noProof/>
        </w:rPr>
        <w:t>SQL Server 2014 Standard Core, 29</w:t>
      </w:r>
    </w:p>
    <w:p w14:paraId="02F17E06" w14:textId="77777777" w:rsidR="002A5D9D" w:rsidRDefault="002A5D9D">
      <w:pPr>
        <w:pStyle w:val="Index1"/>
        <w:rPr>
          <w:noProof/>
        </w:rPr>
      </w:pPr>
      <w:r>
        <w:rPr>
          <w:noProof/>
        </w:rPr>
        <w:t>SQL Server 2014 Web Core, 30</w:t>
      </w:r>
    </w:p>
    <w:p w14:paraId="057C65CE" w14:textId="77777777" w:rsidR="002A5D9D" w:rsidRDefault="002A5D9D">
      <w:pPr>
        <w:pStyle w:val="Index1"/>
        <w:rPr>
          <w:noProof/>
        </w:rPr>
      </w:pPr>
      <w:r>
        <w:rPr>
          <w:noProof/>
        </w:rPr>
        <w:t>System Center 2012 R2 Client Management Suite, 51</w:t>
      </w:r>
    </w:p>
    <w:p w14:paraId="105A371B" w14:textId="77777777" w:rsidR="002A5D9D" w:rsidRDefault="002A5D9D">
      <w:pPr>
        <w:pStyle w:val="Index1"/>
        <w:rPr>
          <w:noProof/>
        </w:rPr>
      </w:pPr>
      <w:r>
        <w:rPr>
          <w:noProof/>
        </w:rPr>
        <w:t>System Center 2012 R2 Configuration Manager, 52</w:t>
      </w:r>
    </w:p>
    <w:p w14:paraId="7000B1CE" w14:textId="77777777" w:rsidR="002A5D9D" w:rsidRDefault="002A5D9D">
      <w:pPr>
        <w:pStyle w:val="Index1"/>
        <w:rPr>
          <w:noProof/>
        </w:rPr>
      </w:pPr>
      <w:r>
        <w:rPr>
          <w:noProof/>
        </w:rPr>
        <w:t>System Center 2012 R2 Datacenter, 18</w:t>
      </w:r>
    </w:p>
    <w:p w14:paraId="65B226D4" w14:textId="77777777" w:rsidR="002A5D9D" w:rsidRDefault="002A5D9D">
      <w:pPr>
        <w:pStyle w:val="Index1"/>
        <w:rPr>
          <w:noProof/>
        </w:rPr>
      </w:pPr>
      <w:r>
        <w:rPr>
          <w:noProof/>
        </w:rPr>
        <w:t>System Center 2012 R2 Standard, 20</w:t>
      </w:r>
    </w:p>
    <w:p w14:paraId="7E888654" w14:textId="77777777" w:rsidR="002A5D9D" w:rsidRDefault="002A5D9D">
      <w:pPr>
        <w:pStyle w:val="Index1"/>
        <w:rPr>
          <w:noProof/>
        </w:rPr>
      </w:pPr>
      <w:r>
        <w:rPr>
          <w:noProof/>
        </w:rPr>
        <w:t>System Center Endpoint Protection, 67</w:t>
      </w:r>
    </w:p>
    <w:p w14:paraId="56963342" w14:textId="77777777" w:rsidR="002A5D9D" w:rsidRDefault="002A5D9D">
      <w:pPr>
        <w:pStyle w:val="Index1"/>
        <w:rPr>
          <w:noProof/>
        </w:rPr>
      </w:pPr>
      <w:r>
        <w:rPr>
          <w:noProof/>
        </w:rPr>
        <w:t>Visio 2016 Professional, 52</w:t>
      </w:r>
    </w:p>
    <w:p w14:paraId="5B3956CC" w14:textId="77777777" w:rsidR="002A5D9D" w:rsidRDefault="002A5D9D">
      <w:pPr>
        <w:pStyle w:val="Index1"/>
        <w:rPr>
          <w:noProof/>
        </w:rPr>
      </w:pPr>
      <w:r>
        <w:rPr>
          <w:noProof/>
        </w:rPr>
        <w:t>Visio 2016 Standard, 52</w:t>
      </w:r>
    </w:p>
    <w:p w14:paraId="41C3B88F" w14:textId="77777777" w:rsidR="002A5D9D" w:rsidRDefault="002A5D9D">
      <w:pPr>
        <w:pStyle w:val="Index1"/>
        <w:rPr>
          <w:noProof/>
        </w:rPr>
      </w:pPr>
      <w:r>
        <w:rPr>
          <w:noProof/>
        </w:rPr>
        <w:t>Visual Studio Enterprise 2015, 53</w:t>
      </w:r>
    </w:p>
    <w:p w14:paraId="0C8C27BC" w14:textId="77777777" w:rsidR="002A5D9D" w:rsidRDefault="002A5D9D">
      <w:pPr>
        <w:pStyle w:val="Index1"/>
        <w:rPr>
          <w:noProof/>
        </w:rPr>
      </w:pPr>
      <w:r>
        <w:rPr>
          <w:noProof/>
        </w:rPr>
        <w:t>Visual Studio Professional 2015, 54</w:t>
      </w:r>
    </w:p>
    <w:p w14:paraId="77DD0C58" w14:textId="77777777" w:rsidR="002A5D9D" w:rsidRDefault="002A5D9D">
      <w:pPr>
        <w:pStyle w:val="Index1"/>
        <w:rPr>
          <w:noProof/>
        </w:rPr>
      </w:pPr>
      <w:r>
        <w:rPr>
          <w:noProof/>
        </w:rPr>
        <w:t>Visual Studio Team Foundation Server 2015 com Tecnologia SQL Server 2014, 56</w:t>
      </w:r>
    </w:p>
    <w:p w14:paraId="762F7CE2" w14:textId="77777777" w:rsidR="002A5D9D" w:rsidRDefault="002A5D9D">
      <w:pPr>
        <w:pStyle w:val="Index1"/>
        <w:rPr>
          <w:noProof/>
        </w:rPr>
      </w:pPr>
      <w:r>
        <w:rPr>
          <w:noProof/>
        </w:rPr>
        <w:t>Visual Studio Test Professional 2015, 57</w:t>
      </w:r>
    </w:p>
    <w:p w14:paraId="16D6E01E" w14:textId="77777777" w:rsidR="002A5D9D" w:rsidRDefault="002A5D9D">
      <w:pPr>
        <w:pStyle w:val="Index1"/>
        <w:rPr>
          <w:noProof/>
        </w:rPr>
      </w:pPr>
      <w:r>
        <w:rPr>
          <w:noProof/>
        </w:rPr>
        <w:t>Windows Server 2012 R2 Datacenter, 21</w:t>
      </w:r>
    </w:p>
    <w:p w14:paraId="4C6095AC" w14:textId="77777777" w:rsidR="002A5D9D" w:rsidRDefault="002A5D9D">
      <w:pPr>
        <w:pStyle w:val="Index1"/>
        <w:rPr>
          <w:noProof/>
        </w:rPr>
      </w:pPr>
      <w:r>
        <w:rPr>
          <w:noProof/>
        </w:rPr>
        <w:t>Windows Server 2012 R2 Essentials, 23</w:t>
      </w:r>
    </w:p>
    <w:p w14:paraId="305AB8DC" w14:textId="77777777" w:rsidR="002A5D9D" w:rsidRDefault="002A5D9D">
      <w:pPr>
        <w:pStyle w:val="Index1"/>
        <w:rPr>
          <w:noProof/>
        </w:rPr>
      </w:pPr>
      <w:r>
        <w:rPr>
          <w:noProof/>
        </w:rPr>
        <w:t>Windows Server 2012 R2 Standard, 22</w:t>
      </w:r>
    </w:p>
    <w:p w14:paraId="1B2A5296" w14:textId="77777777" w:rsidR="002A5D9D" w:rsidRDefault="002A5D9D" w:rsidP="002A2D1E">
      <w:pPr>
        <w:pStyle w:val="PURSectionHeading"/>
        <w:rPr>
          <w:noProof/>
        </w:rPr>
        <w:sectPr w:rsidR="002A5D9D" w:rsidSect="002A5D9D">
          <w:type w:val="continuous"/>
          <w:pgSz w:w="12240" w:h="15840" w:code="1"/>
          <w:pgMar w:top="1170" w:right="720" w:bottom="720" w:left="720" w:header="432" w:footer="288" w:gutter="0"/>
          <w:cols w:num="2" w:space="720"/>
          <w:docGrid w:linePitch="360"/>
        </w:sectPr>
      </w:pPr>
    </w:p>
    <w:p w14:paraId="5D16E5C9" w14:textId="2AF0950C" w:rsidR="002B37E0" w:rsidRPr="00F74509" w:rsidRDefault="00231176" w:rsidP="002A2D1E">
      <w:pPr>
        <w:pStyle w:val="PURSectionHeading"/>
        <w:rPr>
          <w:color w:val="000000" w:themeColor="text1"/>
          <w:sz w:val="18"/>
          <w:szCs w:val="18"/>
          <w:lang w:val="en-US"/>
        </w:rPr>
      </w:pPr>
      <w:r>
        <w:lastRenderedPageBreak/>
        <w:fldChar w:fldCharType="end"/>
      </w:r>
      <w:bookmarkEnd w:id="1053"/>
    </w:p>
    <w:p w14:paraId="1E011789" w14:textId="77777777" w:rsidR="002A2D1E" w:rsidRPr="00F74509" w:rsidRDefault="002A2D1E" w:rsidP="002A2D1E">
      <w:pPr>
        <w:pStyle w:val="PURSectionHeading"/>
        <w:rPr>
          <w:color w:val="000000" w:themeColor="text1"/>
          <w:sz w:val="18"/>
          <w:szCs w:val="18"/>
          <w:lang w:val="en-US"/>
        </w:rPr>
      </w:pPr>
    </w:p>
    <w:sectPr w:rsidR="002A2D1E" w:rsidRPr="00F74509" w:rsidSect="002A5D9D">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60089BFF" w14:textId="77777777" w:rsidR="006F7178" w:rsidRDefault="006F7178" w:rsidP="007C7D4D">
      <w:pPr>
        <w:spacing w:after="0"/>
      </w:pPr>
      <w:r>
        <w:separator/>
      </w:r>
    </w:p>
    <w:p w14:paraId="45557BF3" w14:textId="77777777" w:rsidR="006F7178" w:rsidRDefault="006F7178"/>
    <w:p w14:paraId="7B80EBD8" w14:textId="77777777" w:rsidR="006F7178" w:rsidRDefault="006F7178"/>
  </w:endnote>
  <w:endnote w:type="continuationSeparator" w:id="0">
    <w:p w14:paraId="3244761C" w14:textId="77777777" w:rsidR="006F7178" w:rsidRDefault="006F7178" w:rsidP="007C7D4D">
      <w:pPr>
        <w:spacing w:after="0"/>
      </w:pPr>
      <w:r>
        <w:continuationSeparator/>
      </w:r>
    </w:p>
    <w:p w14:paraId="0773E764" w14:textId="77777777" w:rsidR="006F7178" w:rsidRDefault="006F7178"/>
    <w:p w14:paraId="0480AB4B" w14:textId="77777777" w:rsidR="006F7178" w:rsidRDefault="006F7178"/>
  </w:endnote>
  <w:endnote w:type="continuationNotice" w:id="1">
    <w:p w14:paraId="1B4D2E91" w14:textId="77777777" w:rsidR="006F7178" w:rsidRDefault="006F7178">
      <w:pPr>
        <w:spacing w:after="0"/>
      </w:pPr>
    </w:p>
    <w:p w14:paraId="7B001E3B" w14:textId="77777777" w:rsidR="006F7178" w:rsidRDefault="006F717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altName w:val="Cambria"/>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62DB58" w14:textId="77777777" w:rsidR="00761BF1" w:rsidRDefault="00761BF1">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F52082" w:rsidRDefault="00F5208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52082"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F52082" w:rsidRPr="00355CD5" w:rsidRDefault="00F5208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F52082" w:rsidRPr="00B63DB1" w:rsidRDefault="00F52082"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F52082" w:rsidRPr="00AE7BEF" w:rsidRDefault="00F5208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F52082" w:rsidRPr="00B63DB1" w:rsidRDefault="00F5208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F52082" w:rsidRPr="005E0251" w:rsidRDefault="00F5208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F52082" w:rsidRPr="00B63DB1" w:rsidRDefault="00F5208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F52082" w:rsidRPr="008941DE" w:rsidRDefault="00F5208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F52082" w:rsidRPr="00B63DB1" w:rsidRDefault="00F5208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F52082" w:rsidRPr="00B63DB1" w:rsidRDefault="00F5208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F52082" w:rsidRPr="00B63DB1" w:rsidDel="00A6006C" w:rsidRDefault="00F5208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F52082" w:rsidRPr="00B63DB1" w:rsidRDefault="00F5208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F52082" w:rsidRPr="00B63DB1" w:rsidRDefault="00F5208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F52082" w:rsidRDefault="00F5208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7D60133" w14:textId="77777777" w:rsidR="00F52082" w:rsidRDefault="00F52082"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CA9A9F" w14:textId="77777777" w:rsidR="00F52082" w:rsidRDefault="00F52082" w:rsidP="009C403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062415CB"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E9AB8DB"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0B25D09"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A7F3F1"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57463DF0"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3CC314C7" w14:textId="77777777" w:rsidR="00F52082" w:rsidRPr="00B63DB1" w:rsidRDefault="00F52082"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2300E20C"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3ECB255" w14:textId="77777777" w:rsidR="00F52082" w:rsidRPr="00B63DB1"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A826E20"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8C79638"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BDABEF4"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DC83F7"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53BF4ECE"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D3F17E4"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884649D"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14AC54"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64C937" w14:textId="77777777" w:rsidR="00F52082" w:rsidRDefault="00F52082" w:rsidP="009C4039">
    <w:pPr>
      <w:pStyle w:val="Footer"/>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F5DFAF" w14:textId="77777777" w:rsidR="00F52082" w:rsidRDefault="00F52082" w:rsidP="00F87AC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7C02BB24" w14:textId="77777777" w:rsidTr="007C5F1D">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92EB09"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74F5D10"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AB1E969"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66541644"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2E72697"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38C03A4F"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189BF2B" w14:textId="77777777" w:rsidR="00F52082" w:rsidRPr="00B63DB1" w:rsidRDefault="00F52082"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5C779F9F"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339025"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92DBF2B"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BCBD4"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3E9783EB"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ACAA9B"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5C19ED26"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ABB9C5"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FD24898" w14:textId="77777777" w:rsidR="00F52082" w:rsidRDefault="00F52082" w:rsidP="00F87AC9">
    <w:pPr>
      <w:pStyle w:val="Foote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F52082" w:rsidRDefault="00F5208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52082"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F52082" w:rsidRPr="00355CD5" w:rsidRDefault="00F5208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F52082" w:rsidRPr="00B63DB1" w:rsidRDefault="00F52082"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F52082" w:rsidRPr="00AE7BEF" w:rsidRDefault="00F5208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F52082" w:rsidRPr="00B63DB1" w:rsidRDefault="00F520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F52082" w:rsidRPr="005E0251" w:rsidRDefault="00F5208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F52082" w:rsidRPr="00B63DB1" w:rsidRDefault="00F520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50EF455A" w:rsidR="00F52082" w:rsidRPr="005E0251" w:rsidRDefault="00F52082"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F52082" w:rsidRPr="00B63DB1" w:rsidRDefault="00F520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F52082" w:rsidRPr="00B63DB1" w:rsidRDefault="00F5208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F52082" w:rsidRPr="00B63DB1" w:rsidDel="00A6006C" w:rsidRDefault="00F5208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F52082" w:rsidRPr="00B63DB1" w:rsidRDefault="00F5208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F52082" w:rsidRPr="00B63DB1" w:rsidRDefault="00F5208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F52082" w:rsidRDefault="00F5208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13AD642" w14:textId="77777777" w:rsidR="00F52082" w:rsidRDefault="00F52082"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AD47703" w14:textId="77777777" w:rsidR="00F52082" w:rsidRDefault="00F52082"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1A6287C9"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3E68948"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E2D44CE"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9B56EC5"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06776E5"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C492EA5"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2E8F48BC"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9E61123" w14:textId="77777777" w:rsidR="00F52082" w:rsidRPr="00B63DB1" w:rsidRDefault="00F52082"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1A2C5870"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4989AB"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A333BD0"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8A7A79"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1D893A9E"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9A7DE4"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5DC5A0A"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76ECAE"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0FFE2D1" w14:textId="77777777" w:rsidR="00F52082" w:rsidRDefault="00F52082" w:rsidP="007B1B07">
    <w:pPr>
      <w:pStyle w:val="Foote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F594C4" w14:textId="77777777" w:rsidR="00F52082" w:rsidRDefault="00F52082"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3DB04159" w14:textId="77777777" w:rsidTr="008346D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C591925"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126502C"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DE7682"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027540DB"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745CD0D"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BD84E1A"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393F3F"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33C1AD9"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3DEAAD6" w14:textId="77777777" w:rsidR="00F52082" w:rsidRPr="00B63DB1" w:rsidRDefault="00F52082"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104C8978"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427D22"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8C77891"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6905C6"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430F787D"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38E1B0B"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DC7D0B2" w14:textId="77777777" w:rsidR="00F52082" w:rsidRDefault="00F52082" w:rsidP="007B1B07">
    <w:pPr>
      <w:pStyle w:val="Foote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06A0DBA" w14:textId="77777777" w:rsidR="00F52082" w:rsidRDefault="00F52082" w:rsidP="009D016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16C4511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F9D442E"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F4D679C"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78CAFC7"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40328C"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8DFE2C0"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200ABAF1"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6B26533"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4E13178"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1E337734" w14:textId="77777777" w:rsidR="00F52082" w:rsidRPr="00B63DB1" w:rsidRDefault="00F52082"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3770B89E"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675E1C"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A925AC5"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B1287D"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6AEC9F"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0465DA"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4677A42" w14:textId="77777777" w:rsidR="00F52082" w:rsidRDefault="00F52082" w:rsidP="009D0165">
    <w:pPr>
      <w:pStyle w:val="Foote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B19E7D" w14:textId="77777777" w:rsidR="00F52082" w:rsidRDefault="00F52082" w:rsidP="000B2BE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6F6DF488" w14:textId="77777777" w:rsidTr="00276A1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19D9E9"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2C97178"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1300C7"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511B99F"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0ACEBF"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DAA41E4"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AE8CC4"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6E5AF2DF"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22453A4" w14:textId="77777777" w:rsidR="00F52082" w:rsidRPr="00B63DB1" w:rsidRDefault="00F52082"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36A9935E"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2287605B" w14:textId="77777777" w:rsidR="00F52082" w:rsidRPr="00B63DB1" w:rsidRDefault="00F52082"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E88496B"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D7556DB"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991BFE3"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7B4760"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84AEA42" w14:textId="77777777" w:rsidR="00F52082" w:rsidRDefault="00F52082" w:rsidP="000B2BE7">
    <w:pPr>
      <w:pStyle w:val="Foote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2BB27F2" w14:textId="77777777" w:rsidR="00F52082" w:rsidRDefault="00F52082"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39DEA0D7"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0F82EAE"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C2392CB"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BC33775"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4B3368CE"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4896DB"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1D0183E"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73EBD57"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CF2A300"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63FC29" w14:textId="77777777" w:rsidR="00F52082" w:rsidRPr="00B63DB1" w:rsidRDefault="00F52082"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6DCD7D78"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7F5356DB" w14:textId="77777777" w:rsidR="00F52082" w:rsidRPr="00B63DB1" w:rsidRDefault="00F52082"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B380FE9"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C73D53"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8897A2"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2DECB4"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CCD1DB7" w14:textId="77777777" w:rsidR="00F52082" w:rsidRDefault="00F52082" w:rsidP="00FD0CA1">
    <w:pPr>
      <w:pStyle w:val="Foote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5B6CAB6" w14:textId="77777777" w:rsidR="00F52082" w:rsidRDefault="00F52082"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76B7A1DF" w14:textId="77777777" w:rsidTr="00D06E6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08B5EF6"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2DC70213"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6A74C5F"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1B29BE91"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B80834A"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C3973B6"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191869"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4CA4166"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E3BA3F2" w14:textId="77777777" w:rsidR="00F52082" w:rsidRPr="00B63DB1" w:rsidRDefault="00F52082"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10D561A"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ACFF75" w14:textId="77777777" w:rsidR="00F52082" w:rsidRPr="00B63DB1" w:rsidRDefault="00F52082"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00467F"/>
          </w:tcBorders>
          <w:vAlign w:val="center"/>
        </w:tcPr>
        <w:p w14:paraId="22D10771"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8174F05" w14:textId="77777777" w:rsidR="00F52082" w:rsidRPr="00B63DB1" w:rsidRDefault="00F52082" w:rsidP="00572860">
          <w:pPr>
            <w:jc w:val="center"/>
            <w:rPr>
              <w:rFonts w:ascii="Arial Narrow" w:eastAsia="Arial" w:hAnsi="Arial Narrow" w:cs="Times New Roman"/>
              <w:b/>
              <w:color w:val="BFBFBF"/>
              <w:sz w:val="16"/>
              <w:szCs w:val="16"/>
            </w:rPr>
          </w:pPr>
          <w:r w:rsidRPr="00FD0CA1">
            <w:rPr>
              <w:rFonts w:ascii="Arial Narrow" w:eastAsia="Arial" w:hAnsi="Arial Narrow" w:cs="Arial"/>
              <w:b/>
              <w:color w:val="2E6BA3" w:themeColor="accent1" w:themeShade="80"/>
              <w:sz w:val="16"/>
              <w:szCs w:val="16"/>
            </w:rPr>
            <w:t>Serviços Online</w:t>
          </w:r>
        </w:p>
      </w:tc>
      <w:tc>
        <w:tcPr>
          <w:tcW w:w="221" w:type="dxa"/>
          <w:tcBorders>
            <w:left w:val="single" w:sz="4" w:space="0" w:color="00467F"/>
            <w:right w:val="single" w:sz="4" w:space="0" w:color="A6A6A6" w:themeColor="background1" w:themeShade="A6"/>
          </w:tcBorders>
          <w:vAlign w:val="center"/>
        </w:tcPr>
        <w:p w14:paraId="413F4BE8"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4FDBFF"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7DC9D8DA" w14:textId="77777777" w:rsidR="00F52082" w:rsidRDefault="00F52082" w:rsidP="00FD0CA1">
    <w:pPr>
      <w:pStyle w:val="Foote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F52082" w:rsidRPr="0020626F" w:rsidRDefault="00F52082" w:rsidP="00F04120">
    <w:pPr>
      <w:pStyle w:val="PURPageNumber"/>
      <w:tabs>
        <w:tab w:val="clear" w:pos="14400"/>
        <w:tab w:val="right" w:pos="12240"/>
      </w:tabs>
    </w:pPr>
    <w:r>
      <w:tab/>
    </w:r>
  </w:p>
  <w:p w14:paraId="079CAC00" w14:textId="77777777" w:rsidR="00F52082" w:rsidRDefault="00F52082"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CB4473" w14:textId="77777777" w:rsidR="00F52082" w:rsidRDefault="00F52082" w:rsidP="00D870C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761DC09F" w14:textId="77777777" w:rsidTr="000344E9">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40DDD05"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2E50294"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6A0A19D"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B64C034"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32E7643"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087BCD6C"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845CFD"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40F00497"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2ECF4EA" w14:textId="77777777" w:rsidR="00F52082" w:rsidRPr="00B63DB1" w:rsidRDefault="00F52082"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77C899A"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FB7B58F" w14:textId="77777777" w:rsidR="00F52082" w:rsidRPr="00B63DB1" w:rsidRDefault="00F52082"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35BCF5E8"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D329FA5" w14:textId="77777777" w:rsidR="00F52082" w:rsidRPr="00B63DB1" w:rsidRDefault="00F52082"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0A235908"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91B4474" w14:textId="77777777" w:rsidR="00F52082" w:rsidRDefault="00F52082"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6E739396" w14:textId="77777777" w:rsidR="00F52082" w:rsidRDefault="00F52082" w:rsidP="00D870C0">
    <w:pPr>
      <w:pStyle w:val="Footer"/>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AA2780C" w14:textId="77777777" w:rsidR="00F52082" w:rsidRDefault="00F52082" w:rsidP="00ED4F3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6BD6848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E46D1A"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73A6B50"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733D958"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25D36C"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2C9087" w14:textId="77777777" w:rsidR="00F52082" w:rsidRPr="00B63DB1" w:rsidRDefault="00F52082"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9B17104"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49AED3" w14:textId="77777777" w:rsidR="00F52082" w:rsidRPr="00B63DB1" w:rsidRDefault="00F52082"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50C49E9B"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20584DD" w14:textId="77777777" w:rsidR="00F52082" w:rsidRPr="00B63DB1" w:rsidRDefault="00F52082"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48C6E2FC"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FEA914" w14:textId="77777777" w:rsidR="00F52082" w:rsidRPr="00B63DB1" w:rsidRDefault="00F52082"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14A91B57"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68A9F7D" w14:textId="77777777" w:rsidR="00F52082" w:rsidRPr="00B63DB1" w:rsidRDefault="00F52082"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7F1551CD"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6FF02C0B" w14:textId="77777777" w:rsidR="00F52082" w:rsidRDefault="00F52082"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1FA7037D" w14:textId="77777777" w:rsidR="00F52082" w:rsidRDefault="00F52082" w:rsidP="00ED4F3B">
    <w:pPr>
      <w:pStyle w:val="Footer"/>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F52082" w:rsidRPr="00486EF8" w:rsidRDefault="00F52082" w:rsidP="00486EF8">
    <w:pPr>
      <w:pStyle w:val="PURPageNumber"/>
      <w:tabs>
        <w:tab w:val="clear" w:pos="14400"/>
        <w:tab w:val="right" w:pos="12240"/>
      </w:tabs>
    </w:pPr>
  </w:p>
  <w:p w14:paraId="7801E977" w14:textId="77777777" w:rsidR="00F52082" w:rsidRDefault="00F52082"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751610B" w14:textId="77777777" w:rsidR="00761BF1" w:rsidRDefault="00761BF1">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F52082" w:rsidRPr="0020626F" w:rsidRDefault="00F52082" w:rsidP="00F04120">
    <w:pPr>
      <w:pStyle w:val="PURPageNumber"/>
      <w:tabs>
        <w:tab w:val="clear" w:pos="14400"/>
        <w:tab w:val="right" w:pos="12240"/>
      </w:tabs>
    </w:pPr>
    <w:r>
      <w:tab/>
    </w:r>
  </w:p>
  <w:p w14:paraId="4CFB656B" w14:textId="77777777" w:rsidR="00F52082" w:rsidRDefault="00F52082"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F52082" w:rsidRDefault="00F52082">
    <w:pPr>
      <w:pStyle w:val="Footer"/>
    </w:pPr>
  </w:p>
  <w:p w14:paraId="62E5A373" w14:textId="77777777" w:rsidR="00F52082" w:rsidRDefault="00F52082">
    <w:pPr>
      <w:pStyle w:val="Footer"/>
    </w:pPr>
  </w:p>
  <w:p w14:paraId="1EBC4FC4" w14:textId="77777777" w:rsidR="00F52082" w:rsidRDefault="00F52082"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F52082" w:rsidRDefault="00F52082">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52082"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F52082" w:rsidRPr="00396FAF" w:rsidRDefault="00F52082"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F52082" w:rsidRPr="00B63DB1" w:rsidRDefault="00F52082"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F52082" w:rsidRPr="00396FAF" w:rsidRDefault="00F520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F52082" w:rsidRPr="00396FAF" w:rsidRDefault="00F520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F52082" w:rsidRPr="00B63DB1" w:rsidRDefault="00F520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F52082" w:rsidRPr="00B63DB1" w:rsidRDefault="00F5208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F52082" w:rsidRPr="00B63DB1" w:rsidRDefault="00F520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F52082" w:rsidRPr="00B63DB1" w:rsidRDefault="00F5208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F52082" w:rsidRPr="00B63DB1" w:rsidRDefault="00F5208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F52082" w:rsidRPr="00B63DB1" w:rsidDel="00A6006C" w:rsidRDefault="00F5208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F52082" w:rsidRPr="00B63DB1" w:rsidRDefault="00F5208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F52082" w:rsidRPr="00B63DB1" w:rsidRDefault="00F5208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F52082" w:rsidRDefault="00F520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3DE81B" w14:textId="77777777" w:rsidR="00F52082" w:rsidRDefault="00F52082">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F52082" w:rsidRDefault="00F52082">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52"/>
      <w:gridCol w:w="243"/>
      <w:gridCol w:w="1053"/>
      <w:gridCol w:w="216"/>
      <w:gridCol w:w="906"/>
      <w:gridCol w:w="219"/>
      <w:gridCol w:w="1080"/>
      <w:gridCol w:w="216"/>
      <w:gridCol w:w="1111"/>
      <w:gridCol w:w="221"/>
      <w:gridCol w:w="888"/>
    </w:tblGrid>
    <w:tr w:rsidR="00F52082" w14:paraId="1106BF63" w14:textId="77777777" w:rsidTr="00D47521">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F52082" w:rsidRPr="00396FAF" w:rsidRDefault="00F52082"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F52082" w:rsidRPr="00B63DB1" w:rsidRDefault="00F5208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5E9114A" w:rsidR="00F52082" w:rsidRPr="00396FAF" w:rsidRDefault="00F52082"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 xml:space="preserve">Termos Universais </w:t>
          </w:r>
          <w:r>
            <w:rPr>
              <w:rFonts w:ascii="Arial Narrow" w:hAnsi="Arial Narrow"/>
              <w:b/>
              <w:color w:val="BFBFBF" w:themeColor="background1" w:themeShade="BF"/>
              <w:sz w:val="16"/>
            </w:rPr>
            <w:br/>
            <w:t>de Licença</w:t>
          </w:r>
        </w:p>
      </w:tc>
      <w:tc>
        <w:tcPr>
          <w:tcW w:w="216" w:type="dxa"/>
          <w:tcBorders>
            <w:left w:val="single" w:sz="4" w:space="0" w:color="A6A6A6" w:themeColor="background1" w:themeShade="A6"/>
            <w:right w:val="single" w:sz="4" w:space="0" w:color="A6A6A6" w:themeColor="background1" w:themeShade="A6"/>
          </w:tcBorders>
          <w:vAlign w:val="center"/>
        </w:tcPr>
        <w:p w14:paraId="2DDFCCCF" w14:textId="77777777" w:rsidR="00F52082" w:rsidRPr="00396FAF" w:rsidRDefault="00F520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F52082" w:rsidRPr="00B63DB1" w:rsidRDefault="00F520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43" w:type="dxa"/>
          <w:tcBorders>
            <w:left w:val="single" w:sz="4" w:space="0" w:color="A6A6A6" w:themeColor="background1" w:themeShade="A6"/>
            <w:right w:val="single" w:sz="4" w:space="0" w:color="A6A6A6" w:themeColor="background1" w:themeShade="A6"/>
          </w:tcBorders>
          <w:vAlign w:val="center"/>
        </w:tcPr>
        <w:p w14:paraId="6CB99F57" w14:textId="77777777" w:rsidR="00F52082" w:rsidRPr="00B63DB1" w:rsidRDefault="00F520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F52082" w:rsidRPr="00B63DB1" w:rsidRDefault="00F520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8CA81F2" w14:textId="77777777" w:rsidR="00F52082" w:rsidRPr="00B63DB1" w:rsidRDefault="00F520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F52082" w:rsidRPr="00B63DB1" w:rsidRDefault="00F520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12C0603" w14:textId="77777777" w:rsidR="00F52082" w:rsidRPr="00B63DB1" w:rsidRDefault="00F520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F52082" w:rsidRPr="00B63DB1" w:rsidRDefault="00F520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FFAFABD" w14:textId="77777777" w:rsidR="00F52082" w:rsidRPr="00B63DB1" w:rsidDel="00A6006C" w:rsidRDefault="00F520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F52082" w:rsidRPr="00B63DB1" w:rsidRDefault="00F520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BC590A9" w14:textId="77777777" w:rsidR="00F52082" w:rsidRPr="00B63DB1" w:rsidRDefault="00F520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F52082" w:rsidRDefault="00F520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D9BE3FA" w14:textId="77777777" w:rsidR="00F52082" w:rsidRDefault="00F52082">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AECBF23" w14:textId="77777777" w:rsidR="00F52082" w:rsidRDefault="00F52082" w:rsidP="00691CFF">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02F21430" w14:textId="77777777" w:rsidTr="008404D3">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6D7C61"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00467F"/>
          </w:tcBorders>
          <w:vAlign w:val="center"/>
        </w:tcPr>
        <w:p w14:paraId="1E4966D6"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0FAF22B" w14:textId="77777777" w:rsidR="00F52082" w:rsidRPr="00396FAF" w:rsidRDefault="00F52082" w:rsidP="00572860">
          <w:pPr>
            <w:jc w:val="center"/>
            <w:rPr>
              <w:rFonts w:ascii="Arial Narrow" w:eastAsia="Arial" w:hAnsi="Arial Narrow" w:cs="Arial"/>
              <w:b/>
              <w:color w:val="BFBFBF"/>
              <w:sz w:val="16"/>
              <w:szCs w:val="16"/>
            </w:rPr>
          </w:pPr>
          <w:r w:rsidRPr="00691CFF">
            <w:rPr>
              <w:rFonts w:ascii="Arial Narrow" w:eastAsia="Arial" w:hAnsi="Arial Narrow" w:cs="Arial"/>
              <w:b/>
              <w:color w:val="2E6BA3" w:themeColor="accent1" w:themeShade="80"/>
              <w:sz w:val="16"/>
              <w:szCs w:val="16"/>
            </w:rPr>
            <w:t xml:space="preserve">Termos Universais </w:t>
          </w:r>
          <w:r w:rsidRPr="00691CFF">
            <w:rPr>
              <w:rFonts w:ascii="Arial Narrow" w:eastAsia="Arial" w:hAnsi="Arial Narrow" w:cs="Arial"/>
              <w:b/>
              <w:color w:val="2E6BA3" w:themeColor="accent1" w:themeShade="80"/>
              <w:sz w:val="16"/>
              <w:szCs w:val="16"/>
            </w:rPr>
            <w:br/>
            <w:t>de Licença</w:t>
          </w:r>
        </w:p>
      </w:tc>
      <w:tc>
        <w:tcPr>
          <w:tcW w:w="216" w:type="dxa"/>
          <w:tcBorders>
            <w:left w:val="single" w:sz="4" w:space="0" w:color="00467F"/>
            <w:right w:val="single" w:sz="4" w:space="0" w:color="A6A6A6"/>
          </w:tcBorders>
          <w:vAlign w:val="center"/>
        </w:tcPr>
        <w:p w14:paraId="3629079B"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F1590B0" w14:textId="77777777" w:rsidR="00F52082" w:rsidRPr="00B63DB1"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hemeColor="background1" w:themeShade="A6"/>
          </w:tcBorders>
          <w:vAlign w:val="center"/>
        </w:tcPr>
        <w:p w14:paraId="595C8AE6"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498706" w14:textId="77777777" w:rsidR="00F52082" w:rsidRPr="00B63DB1"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75CDD97A"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1D1787"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81C79C5"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7871C6"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2B1B8D5"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0C9F9D"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1A543AE1"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C639258"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1BFD1D3A" w14:textId="77777777" w:rsidR="00F52082" w:rsidRDefault="00F52082" w:rsidP="00691CFF">
    <w:pPr>
      <w:pStyle w:val="Foote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5A36D2A" w14:textId="77777777" w:rsidR="00F52082" w:rsidRDefault="00F52082" w:rsidP="008622C3">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F52082" w14:paraId="65B0CC9D" w14:textId="77777777" w:rsidTr="006668AC">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99FB7CE" w14:textId="77777777" w:rsidR="00F52082" w:rsidRPr="00396FAF" w:rsidRDefault="00F52082"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F5B219D" w14:textId="77777777" w:rsidR="00F52082" w:rsidRPr="00B63DB1" w:rsidRDefault="00F52082"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62584B1" w14:textId="77777777" w:rsidR="00F52082" w:rsidRPr="00396FAF" w:rsidRDefault="00F52082"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38602922" w14:textId="77777777" w:rsidR="00F52082" w:rsidRPr="00396FAF"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5C16C4FB" w14:textId="77777777" w:rsidR="00F52082" w:rsidRPr="00B63DB1" w:rsidRDefault="00F52082"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708FC3E5"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5B2BEA" w14:textId="77777777" w:rsidR="00F52082" w:rsidRPr="00B63DB1"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02B0964A"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824609"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5FC5A71B"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A88D80"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29494769" w14:textId="77777777" w:rsidR="00F52082" w:rsidRPr="00B63DB1" w:rsidDel="00A6006C"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454DCC" w14:textId="77777777" w:rsidR="00F52082" w:rsidRPr="00B63DB1" w:rsidRDefault="00F52082"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CC69654" w14:textId="77777777" w:rsidR="00F52082" w:rsidRPr="00B63DB1" w:rsidRDefault="00F52082"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81DAB9" w14:textId="77777777" w:rsidR="00F52082" w:rsidRDefault="00F52082"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AA681F8" w14:textId="77777777" w:rsidR="00F52082" w:rsidRDefault="00F52082" w:rsidP="008622C3">
    <w:pPr>
      <w:pStyle w:val="Foote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B129BBB" w14:textId="77777777" w:rsidR="006F7178" w:rsidRDefault="006F7178" w:rsidP="007C7D4D">
      <w:pPr>
        <w:spacing w:after="0"/>
      </w:pPr>
      <w:r>
        <w:separator/>
      </w:r>
    </w:p>
    <w:p w14:paraId="73ED2A6D" w14:textId="77777777" w:rsidR="006F7178" w:rsidRDefault="006F7178"/>
    <w:p w14:paraId="6C817B1A" w14:textId="77777777" w:rsidR="006F7178" w:rsidRDefault="006F7178"/>
  </w:footnote>
  <w:footnote w:type="continuationSeparator" w:id="0">
    <w:p w14:paraId="7C41A9C7" w14:textId="77777777" w:rsidR="006F7178" w:rsidRDefault="006F7178" w:rsidP="007C7D4D">
      <w:pPr>
        <w:spacing w:after="0"/>
      </w:pPr>
      <w:r>
        <w:continuationSeparator/>
      </w:r>
    </w:p>
    <w:p w14:paraId="7E1B3CD0" w14:textId="77777777" w:rsidR="006F7178" w:rsidRDefault="006F7178"/>
    <w:p w14:paraId="75F8EBC6" w14:textId="77777777" w:rsidR="006F7178" w:rsidRDefault="006F7178"/>
  </w:footnote>
  <w:footnote w:type="continuationNotice" w:id="1">
    <w:p w14:paraId="08777B35" w14:textId="77777777" w:rsidR="006F7178" w:rsidRDefault="006F7178">
      <w:pPr>
        <w:spacing w:after="0"/>
      </w:pPr>
    </w:p>
    <w:p w14:paraId="6ABE5BBF" w14:textId="77777777" w:rsidR="006F7178" w:rsidRDefault="006F7178"/>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D10940E" w14:textId="77777777" w:rsidR="00761BF1" w:rsidRDefault="00761BF1">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4AF11C1A" w:rsidR="00F52082" w:rsidRPr="00F93F9E" w:rsidRDefault="00F52082" w:rsidP="00944F92">
    <w:pPr>
      <w:pStyle w:val="PURRunningHeader"/>
      <w:tabs>
        <w:tab w:val="clear" w:pos="14400"/>
        <w:tab w:val="left" w:pos="7920"/>
      </w:tabs>
    </w:pPr>
    <w:r>
      <w:t xml:space="preserve">Direitos de Uso de Produto de Licenciamento por Volume da Microsoft (Português do Brasil, Março de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24</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75182E" w14:textId="77777777" w:rsidR="00761BF1" w:rsidRDefault="00761BF1">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F52082" w:rsidRDefault="00F52082">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108"/>
      <w:gridCol w:w="1800"/>
    </w:tblGrid>
    <w:tr w:rsidR="00F52082" w14:paraId="1AAF4A43" w14:textId="77777777" w:rsidTr="00DE1E86">
      <w:tc>
        <w:tcPr>
          <w:tcW w:w="9108" w:type="dxa"/>
        </w:tcPr>
        <w:p w14:paraId="6288F7B1" w14:textId="5D7170FD" w:rsidR="00F52082" w:rsidRDefault="00F52082" w:rsidP="00A42FF1">
          <w:pPr>
            <w:pStyle w:val="PURBody"/>
          </w:pPr>
          <w:r>
            <w:rPr>
              <w:color w:val="auto"/>
            </w:rPr>
            <w:t>Direitos de Uso do Provedor do Microsoft Volume Licensing Services (Português do Brasil, Outubro de 2015)</w:t>
          </w:r>
        </w:p>
      </w:tc>
      <w:tc>
        <w:tcPr>
          <w:tcW w:w="1800" w:type="dxa"/>
        </w:tcPr>
        <w:p w14:paraId="3B933D9B" w14:textId="77777777" w:rsidR="00F52082" w:rsidRDefault="00F52082" w:rsidP="00DE1E86">
          <w:pPr>
            <w:pStyle w:val="PURBody"/>
            <w:ind w:right="-81"/>
            <w:jc w:val="right"/>
          </w:pPr>
          <w:r>
            <w:fldChar w:fldCharType="begin"/>
          </w:r>
          <w:r>
            <w:instrText xml:space="preserve"> PAGE \* MERGEFORMAT </w:instrText>
          </w:r>
          <w:r>
            <w:fldChar w:fldCharType="separate"/>
          </w:r>
          <w:r w:rsidR="00761BF1">
            <w:rPr>
              <w:noProof/>
            </w:rPr>
            <w:t>26</w:t>
          </w:r>
          <w:r>
            <w:fldChar w:fldCharType="end"/>
          </w:r>
        </w:p>
      </w:tc>
    </w:tr>
  </w:tbl>
  <w:p w14:paraId="5FFBBB74" w14:textId="7F3655DD" w:rsidR="00F52082" w:rsidRPr="002C084A" w:rsidRDefault="00F52082" w:rsidP="003A1695">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947931957"/>
      <w:docPartObj>
        <w:docPartGallery w:val="Page Numbers (Top of Page)"/>
        <w:docPartUnique/>
      </w:docPartObj>
    </w:sdtPr>
    <w:sdtEndPr>
      <w:rPr>
        <w:noProof/>
      </w:rPr>
    </w:sdtEndPr>
    <w:sdtContent>
      <w:p w14:paraId="233129C9" w14:textId="77777777" w:rsidR="00F52082" w:rsidRDefault="00F52082">
        <w:pPr>
          <w:pStyle w:val="Header"/>
          <w:jc w:val="right"/>
        </w:pPr>
        <w:r>
          <w:fldChar w:fldCharType="begin"/>
        </w:r>
        <w:r>
          <w:instrText xml:space="preserve"> PAGE   \* MERGEFORMAT </w:instrText>
        </w:r>
        <w:r>
          <w:fldChar w:fldCharType="separate"/>
        </w:r>
        <w:r w:rsidR="00761BF1">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F52082" w:rsidRDefault="00F52082">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F52082" w:rsidRDefault="00F52082">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F52082" w:rsidRPr="00E7686A" w:rsidRDefault="00F52082">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BfM7zLHZHoNkxsA6aUT43yDglC0ZQKixQxjSPlz9h2XfMGO4kKAYt8ChhyLW2hIAWxnQIdNtYoduFWWSu4RdbQ==" w:salt="C9Rer/WiKPjff+SI5BqZFg=="/>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05B"/>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4E9"/>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678C"/>
    <w:rsid w:val="00047B58"/>
    <w:rsid w:val="00047FE8"/>
    <w:rsid w:val="00050078"/>
    <w:rsid w:val="000501D5"/>
    <w:rsid w:val="000503DE"/>
    <w:rsid w:val="00050C83"/>
    <w:rsid w:val="00051075"/>
    <w:rsid w:val="0005178C"/>
    <w:rsid w:val="00052DC5"/>
    <w:rsid w:val="00053AE1"/>
    <w:rsid w:val="00053B45"/>
    <w:rsid w:val="000551C8"/>
    <w:rsid w:val="00055D26"/>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0AA"/>
    <w:rsid w:val="000738BA"/>
    <w:rsid w:val="00073ADD"/>
    <w:rsid w:val="00074671"/>
    <w:rsid w:val="00074ACE"/>
    <w:rsid w:val="0007558E"/>
    <w:rsid w:val="000756CB"/>
    <w:rsid w:val="000757BB"/>
    <w:rsid w:val="00075BE6"/>
    <w:rsid w:val="00077167"/>
    <w:rsid w:val="000774D7"/>
    <w:rsid w:val="000779E6"/>
    <w:rsid w:val="0008051C"/>
    <w:rsid w:val="00080718"/>
    <w:rsid w:val="000807B2"/>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BE7"/>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293"/>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2EF8"/>
    <w:rsid w:val="00113B9E"/>
    <w:rsid w:val="00113E08"/>
    <w:rsid w:val="001141D2"/>
    <w:rsid w:val="001150A6"/>
    <w:rsid w:val="001160FC"/>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87E"/>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0B97"/>
    <w:rsid w:val="00191E26"/>
    <w:rsid w:val="00191EE4"/>
    <w:rsid w:val="001926C3"/>
    <w:rsid w:val="00193938"/>
    <w:rsid w:val="0019414B"/>
    <w:rsid w:val="001945BE"/>
    <w:rsid w:val="00194607"/>
    <w:rsid w:val="00194B56"/>
    <w:rsid w:val="00195F8F"/>
    <w:rsid w:val="001964EC"/>
    <w:rsid w:val="001A028E"/>
    <w:rsid w:val="001A05AC"/>
    <w:rsid w:val="001A0924"/>
    <w:rsid w:val="001A109E"/>
    <w:rsid w:val="001A16FE"/>
    <w:rsid w:val="001A172C"/>
    <w:rsid w:val="001A228C"/>
    <w:rsid w:val="001A2B30"/>
    <w:rsid w:val="001A30F6"/>
    <w:rsid w:val="001A363B"/>
    <w:rsid w:val="001A4524"/>
    <w:rsid w:val="001A4C47"/>
    <w:rsid w:val="001A5432"/>
    <w:rsid w:val="001A6CF4"/>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96"/>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8D4"/>
    <w:rsid w:val="00234924"/>
    <w:rsid w:val="0023512D"/>
    <w:rsid w:val="002351F3"/>
    <w:rsid w:val="002369DD"/>
    <w:rsid w:val="00236F9E"/>
    <w:rsid w:val="00237C8C"/>
    <w:rsid w:val="00237CC2"/>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00B"/>
    <w:rsid w:val="00272CD1"/>
    <w:rsid w:val="00273103"/>
    <w:rsid w:val="002733A7"/>
    <w:rsid w:val="00273D2F"/>
    <w:rsid w:val="00275903"/>
    <w:rsid w:val="00276065"/>
    <w:rsid w:val="002760D0"/>
    <w:rsid w:val="002764E6"/>
    <w:rsid w:val="00276809"/>
    <w:rsid w:val="00276A1B"/>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3DB0"/>
    <w:rsid w:val="002A4210"/>
    <w:rsid w:val="002A504C"/>
    <w:rsid w:val="002A557F"/>
    <w:rsid w:val="002A5D9D"/>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2FF"/>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387"/>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E743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3F71"/>
    <w:rsid w:val="003040DE"/>
    <w:rsid w:val="00304678"/>
    <w:rsid w:val="00305189"/>
    <w:rsid w:val="00305613"/>
    <w:rsid w:val="00305825"/>
    <w:rsid w:val="00305C42"/>
    <w:rsid w:val="00305FC0"/>
    <w:rsid w:val="00307D0B"/>
    <w:rsid w:val="003115B9"/>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AD"/>
    <w:rsid w:val="003213E0"/>
    <w:rsid w:val="00323DC2"/>
    <w:rsid w:val="003240E5"/>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0C40"/>
    <w:rsid w:val="00340F60"/>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032"/>
    <w:rsid w:val="003708FB"/>
    <w:rsid w:val="00370DB4"/>
    <w:rsid w:val="00370DF8"/>
    <w:rsid w:val="003717C2"/>
    <w:rsid w:val="00371C84"/>
    <w:rsid w:val="00372326"/>
    <w:rsid w:val="00372624"/>
    <w:rsid w:val="00372863"/>
    <w:rsid w:val="0037295F"/>
    <w:rsid w:val="00372BFC"/>
    <w:rsid w:val="0037386C"/>
    <w:rsid w:val="003744F8"/>
    <w:rsid w:val="00374515"/>
    <w:rsid w:val="003748ED"/>
    <w:rsid w:val="003751C9"/>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1695"/>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1FEF"/>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7A2"/>
    <w:rsid w:val="003E5CC0"/>
    <w:rsid w:val="003E5FF5"/>
    <w:rsid w:val="003F0598"/>
    <w:rsid w:val="003F0B86"/>
    <w:rsid w:val="003F100B"/>
    <w:rsid w:val="003F1036"/>
    <w:rsid w:val="003F18A2"/>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E4F"/>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1F10"/>
    <w:rsid w:val="00452481"/>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1FB9"/>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977EF"/>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65C"/>
    <w:rsid w:val="004E5A4E"/>
    <w:rsid w:val="004E5C35"/>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0C1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890"/>
    <w:rsid w:val="00527BA8"/>
    <w:rsid w:val="00530E49"/>
    <w:rsid w:val="005311DA"/>
    <w:rsid w:val="00531865"/>
    <w:rsid w:val="00531887"/>
    <w:rsid w:val="00531E7B"/>
    <w:rsid w:val="00531FC6"/>
    <w:rsid w:val="0053330B"/>
    <w:rsid w:val="00533483"/>
    <w:rsid w:val="00533BD6"/>
    <w:rsid w:val="00533C54"/>
    <w:rsid w:val="00533ED0"/>
    <w:rsid w:val="00534CC4"/>
    <w:rsid w:val="00534D1E"/>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60D"/>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064"/>
    <w:rsid w:val="00563223"/>
    <w:rsid w:val="00564029"/>
    <w:rsid w:val="005640B4"/>
    <w:rsid w:val="0056588E"/>
    <w:rsid w:val="00566819"/>
    <w:rsid w:val="00567DE1"/>
    <w:rsid w:val="00570135"/>
    <w:rsid w:val="00570832"/>
    <w:rsid w:val="0057092D"/>
    <w:rsid w:val="00570DA6"/>
    <w:rsid w:val="00571206"/>
    <w:rsid w:val="0057135F"/>
    <w:rsid w:val="0057161E"/>
    <w:rsid w:val="00571715"/>
    <w:rsid w:val="00571A4C"/>
    <w:rsid w:val="00572860"/>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02"/>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4FD7"/>
    <w:rsid w:val="005A5497"/>
    <w:rsid w:val="005A5FED"/>
    <w:rsid w:val="005A649A"/>
    <w:rsid w:val="005A6810"/>
    <w:rsid w:val="005A6BEF"/>
    <w:rsid w:val="005A6C25"/>
    <w:rsid w:val="005A7D36"/>
    <w:rsid w:val="005B0513"/>
    <w:rsid w:val="005B06BB"/>
    <w:rsid w:val="005B0B59"/>
    <w:rsid w:val="005B154F"/>
    <w:rsid w:val="005B1749"/>
    <w:rsid w:val="005B18A8"/>
    <w:rsid w:val="005B2DEA"/>
    <w:rsid w:val="005B2E8E"/>
    <w:rsid w:val="005B448D"/>
    <w:rsid w:val="005B6397"/>
    <w:rsid w:val="005B6DB1"/>
    <w:rsid w:val="005C0096"/>
    <w:rsid w:val="005C092C"/>
    <w:rsid w:val="005C2F35"/>
    <w:rsid w:val="005C3152"/>
    <w:rsid w:val="005C3329"/>
    <w:rsid w:val="005C3407"/>
    <w:rsid w:val="005C3F2E"/>
    <w:rsid w:val="005C410C"/>
    <w:rsid w:val="005C45AF"/>
    <w:rsid w:val="005C4C38"/>
    <w:rsid w:val="005C4D64"/>
    <w:rsid w:val="005C4F01"/>
    <w:rsid w:val="005C628A"/>
    <w:rsid w:val="005C6291"/>
    <w:rsid w:val="005C649D"/>
    <w:rsid w:val="005C7403"/>
    <w:rsid w:val="005C74CA"/>
    <w:rsid w:val="005C7A4B"/>
    <w:rsid w:val="005D0522"/>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6E3"/>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417"/>
    <w:rsid w:val="00612C89"/>
    <w:rsid w:val="0061320A"/>
    <w:rsid w:val="0061395A"/>
    <w:rsid w:val="006139C9"/>
    <w:rsid w:val="00613C07"/>
    <w:rsid w:val="006140F6"/>
    <w:rsid w:val="00614884"/>
    <w:rsid w:val="00614E61"/>
    <w:rsid w:val="00615D50"/>
    <w:rsid w:val="00616C69"/>
    <w:rsid w:val="006171D7"/>
    <w:rsid w:val="006172C8"/>
    <w:rsid w:val="0062003E"/>
    <w:rsid w:val="006208BD"/>
    <w:rsid w:val="00620907"/>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60C1"/>
    <w:rsid w:val="00637EC0"/>
    <w:rsid w:val="006405B3"/>
    <w:rsid w:val="006406F7"/>
    <w:rsid w:val="00643227"/>
    <w:rsid w:val="00643654"/>
    <w:rsid w:val="00644B15"/>
    <w:rsid w:val="006461D3"/>
    <w:rsid w:val="00646BAB"/>
    <w:rsid w:val="006476A5"/>
    <w:rsid w:val="00650155"/>
    <w:rsid w:val="00650430"/>
    <w:rsid w:val="006504EE"/>
    <w:rsid w:val="00650CE9"/>
    <w:rsid w:val="00651E02"/>
    <w:rsid w:val="00652F97"/>
    <w:rsid w:val="00654F30"/>
    <w:rsid w:val="006552D9"/>
    <w:rsid w:val="00655326"/>
    <w:rsid w:val="00655DB2"/>
    <w:rsid w:val="006568E9"/>
    <w:rsid w:val="00657A09"/>
    <w:rsid w:val="006611AF"/>
    <w:rsid w:val="00661312"/>
    <w:rsid w:val="0066170A"/>
    <w:rsid w:val="006631FD"/>
    <w:rsid w:val="00663B83"/>
    <w:rsid w:val="006649D1"/>
    <w:rsid w:val="006659BE"/>
    <w:rsid w:val="0066605C"/>
    <w:rsid w:val="00666304"/>
    <w:rsid w:val="006668AC"/>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147"/>
    <w:rsid w:val="006857EF"/>
    <w:rsid w:val="00686BA6"/>
    <w:rsid w:val="00687039"/>
    <w:rsid w:val="0069012B"/>
    <w:rsid w:val="006904B9"/>
    <w:rsid w:val="006909BC"/>
    <w:rsid w:val="0069146D"/>
    <w:rsid w:val="00691BD1"/>
    <w:rsid w:val="00691CFF"/>
    <w:rsid w:val="00691E8F"/>
    <w:rsid w:val="006920E2"/>
    <w:rsid w:val="00692A48"/>
    <w:rsid w:val="00692DD1"/>
    <w:rsid w:val="006934F3"/>
    <w:rsid w:val="006937E3"/>
    <w:rsid w:val="006947FA"/>
    <w:rsid w:val="00695494"/>
    <w:rsid w:val="00696AAE"/>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930"/>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56F8"/>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73B"/>
    <w:rsid w:val="006F0993"/>
    <w:rsid w:val="006F0B8F"/>
    <w:rsid w:val="006F1DFB"/>
    <w:rsid w:val="006F2957"/>
    <w:rsid w:val="006F421D"/>
    <w:rsid w:val="006F47FD"/>
    <w:rsid w:val="006F534A"/>
    <w:rsid w:val="006F7178"/>
    <w:rsid w:val="006F76B4"/>
    <w:rsid w:val="006F7D1A"/>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0FCA"/>
    <w:rsid w:val="00711A96"/>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2ECB"/>
    <w:rsid w:val="007231D5"/>
    <w:rsid w:val="007237FB"/>
    <w:rsid w:val="00723B4B"/>
    <w:rsid w:val="00726665"/>
    <w:rsid w:val="00726A1E"/>
    <w:rsid w:val="0072720B"/>
    <w:rsid w:val="0072764C"/>
    <w:rsid w:val="007325B2"/>
    <w:rsid w:val="00732CCE"/>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1BF1"/>
    <w:rsid w:val="0076258F"/>
    <w:rsid w:val="00762A37"/>
    <w:rsid w:val="0076368E"/>
    <w:rsid w:val="00763E37"/>
    <w:rsid w:val="00764B41"/>
    <w:rsid w:val="00764DA0"/>
    <w:rsid w:val="0076624F"/>
    <w:rsid w:val="00766993"/>
    <w:rsid w:val="00766AAA"/>
    <w:rsid w:val="00766C03"/>
    <w:rsid w:val="00770142"/>
    <w:rsid w:val="0077109F"/>
    <w:rsid w:val="00772053"/>
    <w:rsid w:val="0077220E"/>
    <w:rsid w:val="007725C8"/>
    <w:rsid w:val="007725F9"/>
    <w:rsid w:val="007729C5"/>
    <w:rsid w:val="007738E7"/>
    <w:rsid w:val="00773C10"/>
    <w:rsid w:val="00774BF2"/>
    <w:rsid w:val="00775213"/>
    <w:rsid w:val="007759FE"/>
    <w:rsid w:val="007769C5"/>
    <w:rsid w:val="0077723F"/>
    <w:rsid w:val="00777CE9"/>
    <w:rsid w:val="0078046A"/>
    <w:rsid w:val="00781129"/>
    <w:rsid w:val="00781142"/>
    <w:rsid w:val="007811C9"/>
    <w:rsid w:val="007817B2"/>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1B07"/>
    <w:rsid w:val="007B2A51"/>
    <w:rsid w:val="007B2B27"/>
    <w:rsid w:val="007B4018"/>
    <w:rsid w:val="007B48A0"/>
    <w:rsid w:val="007B4B30"/>
    <w:rsid w:val="007B7826"/>
    <w:rsid w:val="007C0595"/>
    <w:rsid w:val="007C1BFD"/>
    <w:rsid w:val="007C1C3C"/>
    <w:rsid w:val="007C1F3D"/>
    <w:rsid w:val="007C2226"/>
    <w:rsid w:val="007C264B"/>
    <w:rsid w:val="007C3375"/>
    <w:rsid w:val="007C3A22"/>
    <w:rsid w:val="007C3C28"/>
    <w:rsid w:val="007C3F0F"/>
    <w:rsid w:val="007C4D13"/>
    <w:rsid w:val="007C5CD0"/>
    <w:rsid w:val="007C5F1D"/>
    <w:rsid w:val="007C699B"/>
    <w:rsid w:val="007C7747"/>
    <w:rsid w:val="007C7A84"/>
    <w:rsid w:val="007C7D4D"/>
    <w:rsid w:val="007D0C46"/>
    <w:rsid w:val="007D1ADC"/>
    <w:rsid w:val="007D1E48"/>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578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6DB"/>
    <w:rsid w:val="00834BE9"/>
    <w:rsid w:val="008377BE"/>
    <w:rsid w:val="008404D3"/>
    <w:rsid w:val="00840C5E"/>
    <w:rsid w:val="00842011"/>
    <w:rsid w:val="00843427"/>
    <w:rsid w:val="0084378B"/>
    <w:rsid w:val="00843A49"/>
    <w:rsid w:val="00845752"/>
    <w:rsid w:val="00847765"/>
    <w:rsid w:val="008500E3"/>
    <w:rsid w:val="00850937"/>
    <w:rsid w:val="0085206E"/>
    <w:rsid w:val="00853515"/>
    <w:rsid w:val="00854EA9"/>
    <w:rsid w:val="0085522A"/>
    <w:rsid w:val="00855F24"/>
    <w:rsid w:val="008562F0"/>
    <w:rsid w:val="008565A1"/>
    <w:rsid w:val="00856AA0"/>
    <w:rsid w:val="00856BC7"/>
    <w:rsid w:val="00856D6D"/>
    <w:rsid w:val="008573D3"/>
    <w:rsid w:val="0086044C"/>
    <w:rsid w:val="008614C3"/>
    <w:rsid w:val="00861A6E"/>
    <w:rsid w:val="008622C3"/>
    <w:rsid w:val="008628BC"/>
    <w:rsid w:val="008629F8"/>
    <w:rsid w:val="00863A31"/>
    <w:rsid w:val="008640C8"/>
    <w:rsid w:val="00865283"/>
    <w:rsid w:val="008655C4"/>
    <w:rsid w:val="00865993"/>
    <w:rsid w:val="00865C97"/>
    <w:rsid w:val="00866107"/>
    <w:rsid w:val="00866FFA"/>
    <w:rsid w:val="0086706A"/>
    <w:rsid w:val="008679F6"/>
    <w:rsid w:val="00867AB5"/>
    <w:rsid w:val="00870073"/>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186"/>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3E88"/>
    <w:rsid w:val="008C4A95"/>
    <w:rsid w:val="008C5518"/>
    <w:rsid w:val="008C60D8"/>
    <w:rsid w:val="008C7CBD"/>
    <w:rsid w:val="008C7E71"/>
    <w:rsid w:val="008D0312"/>
    <w:rsid w:val="008D0A6A"/>
    <w:rsid w:val="008D0DE5"/>
    <w:rsid w:val="008D191C"/>
    <w:rsid w:val="008D1F80"/>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E70C8"/>
    <w:rsid w:val="008F0296"/>
    <w:rsid w:val="008F14BC"/>
    <w:rsid w:val="008F23DB"/>
    <w:rsid w:val="008F2431"/>
    <w:rsid w:val="008F2FAC"/>
    <w:rsid w:val="008F2FC6"/>
    <w:rsid w:val="008F3F3D"/>
    <w:rsid w:val="008F4722"/>
    <w:rsid w:val="008F4DE4"/>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712"/>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170"/>
    <w:rsid w:val="00926914"/>
    <w:rsid w:val="00926CE6"/>
    <w:rsid w:val="00926EBD"/>
    <w:rsid w:val="0093101B"/>
    <w:rsid w:val="009321A4"/>
    <w:rsid w:val="00933B05"/>
    <w:rsid w:val="00934E17"/>
    <w:rsid w:val="009354C6"/>
    <w:rsid w:val="0093572A"/>
    <w:rsid w:val="0093624D"/>
    <w:rsid w:val="009368EE"/>
    <w:rsid w:val="00941B63"/>
    <w:rsid w:val="00943608"/>
    <w:rsid w:val="009437E8"/>
    <w:rsid w:val="00943BD4"/>
    <w:rsid w:val="00944735"/>
    <w:rsid w:val="00944D52"/>
    <w:rsid w:val="00944E34"/>
    <w:rsid w:val="00944F92"/>
    <w:rsid w:val="00945258"/>
    <w:rsid w:val="009468D1"/>
    <w:rsid w:val="00950825"/>
    <w:rsid w:val="009516A8"/>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25A4"/>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11B"/>
    <w:rsid w:val="0097645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853"/>
    <w:rsid w:val="009C0A48"/>
    <w:rsid w:val="009C0FCB"/>
    <w:rsid w:val="009C1993"/>
    <w:rsid w:val="009C314E"/>
    <w:rsid w:val="009C38F5"/>
    <w:rsid w:val="009C4039"/>
    <w:rsid w:val="009C4464"/>
    <w:rsid w:val="009C4E68"/>
    <w:rsid w:val="009C7A5E"/>
    <w:rsid w:val="009C7C76"/>
    <w:rsid w:val="009D0165"/>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CE1"/>
    <w:rsid w:val="009D7F6F"/>
    <w:rsid w:val="009E017D"/>
    <w:rsid w:val="009E2A4B"/>
    <w:rsid w:val="009E3081"/>
    <w:rsid w:val="009E310C"/>
    <w:rsid w:val="009E3356"/>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885"/>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913"/>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04F"/>
    <w:rsid w:val="00A253BA"/>
    <w:rsid w:val="00A254B4"/>
    <w:rsid w:val="00A25EF4"/>
    <w:rsid w:val="00A26FA7"/>
    <w:rsid w:val="00A274B4"/>
    <w:rsid w:val="00A3168A"/>
    <w:rsid w:val="00A324A8"/>
    <w:rsid w:val="00A324E3"/>
    <w:rsid w:val="00A34208"/>
    <w:rsid w:val="00A371E6"/>
    <w:rsid w:val="00A37AB7"/>
    <w:rsid w:val="00A40F92"/>
    <w:rsid w:val="00A4285B"/>
    <w:rsid w:val="00A42FF1"/>
    <w:rsid w:val="00A430A7"/>
    <w:rsid w:val="00A4310E"/>
    <w:rsid w:val="00A4331F"/>
    <w:rsid w:val="00A43660"/>
    <w:rsid w:val="00A43767"/>
    <w:rsid w:val="00A437A2"/>
    <w:rsid w:val="00A43AD8"/>
    <w:rsid w:val="00A43CE5"/>
    <w:rsid w:val="00A44A15"/>
    <w:rsid w:val="00A453D5"/>
    <w:rsid w:val="00A45BFB"/>
    <w:rsid w:val="00A45DC8"/>
    <w:rsid w:val="00A474D5"/>
    <w:rsid w:val="00A478A6"/>
    <w:rsid w:val="00A47B68"/>
    <w:rsid w:val="00A50403"/>
    <w:rsid w:val="00A50954"/>
    <w:rsid w:val="00A50B1C"/>
    <w:rsid w:val="00A50E3F"/>
    <w:rsid w:val="00A51F36"/>
    <w:rsid w:val="00A532D9"/>
    <w:rsid w:val="00A53E2F"/>
    <w:rsid w:val="00A543BE"/>
    <w:rsid w:val="00A54A32"/>
    <w:rsid w:val="00A54B11"/>
    <w:rsid w:val="00A550ED"/>
    <w:rsid w:val="00A55945"/>
    <w:rsid w:val="00A561A8"/>
    <w:rsid w:val="00A56741"/>
    <w:rsid w:val="00A56B6E"/>
    <w:rsid w:val="00A6006C"/>
    <w:rsid w:val="00A60325"/>
    <w:rsid w:val="00A607CD"/>
    <w:rsid w:val="00A607FE"/>
    <w:rsid w:val="00A617C9"/>
    <w:rsid w:val="00A61CB4"/>
    <w:rsid w:val="00A61FBC"/>
    <w:rsid w:val="00A623DF"/>
    <w:rsid w:val="00A628E2"/>
    <w:rsid w:val="00A634E2"/>
    <w:rsid w:val="00A636F7"/>
    <w:rsid w:val="00A656E1"/>
    <w:rsid w:val="00A664D5"/>
    <w:rsid w:val="00A6667E"/>
    <w:rsid w:val="00A67AA9"/>
    <w:rsid w:val="00A701E3"/>
    <w:rsid w:val="00A73034"/>
    <w:rsid w:val="00A7350C"/>
    <w:rsid w:val="00A73516"/>
    <w:rsid w:val="00A73EC2"/>
    <w:rsid w:val="00A74156"/>
    <w:rsid w:val="00A748AB"/>
    <w:rsid w:val="00A74B73"/>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291"/>
    <w:rsid w:val="00AA15D2"/>
    <w:rsid w:val="00AA30EA"/>
    <w:rsid w:val="00AA31D4"/>
    <w:rsid w:val="00AA33A6"/>
    <w:rsid w:val="00AA5218"/>
    <w:rsid w:val="00AA68B7"/>
    <w:rsid w:val="00AA69E7"/>
    <w:rsid w:val="00AA6FC6"/>
    <w:rsid w:val="00AA71FC"/>
    <w:rsid w:val="00AA7790"/>
    <w:rsid w:val="00AB05C6"/>
    <w:rsid w:val="00AB0AE2"/>
    <w:rsid w:val="00AB1668"/>
    <w:rsid w:val="00AB1A95"/>
    <w:rsid w:val="00AB2174"/>
    <w:rsid w:val="00AB21B1"/>
    <w:rsid w:val="00AB2D09"/>
    <w:rsid w:val="00AB2E89"/>
    <w:rsid w:val="00AB3D69"/>
    <w:rsid w:val="00AB446D"/>
    <w:rsid w:val="00AB4638"/>
    <w:rsid w:val="00AB4F90"/>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010D"/>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6814"/>
    <w:rsid w:val="00AE708D"/>
    <w:rsid w:val="00AE7BEF"/>
    <w:rsid w:val="00AF02CD"/>
    <w:rsid w:val="00AF0812"/>
    <w:rsid w:val="00AF0E0A"/>
    <w:rsid w:val="00AF0E77"/>
    <w:rsid w:val="00AF0F85"/>
    <w:rsid w:val="00AF1CE1"/>
    <w:rsid w:val="00AF205B"/>
    <w:rsid w:val="00AF2EAD"/>
    <w:rsid w:val="00AF3396"/>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A73"/>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704"/>
    <w:rsid w:val="00B478BC"/>
    <w:rsid w:val="00B47C96"/>
    <w:rsid w:val="00B503E0"/>
    <w:rsid w:val="00B50C7B"/>
    <w:rsid w:val="00B50DF8"/>
    <w:rsid w:val="00B5147D"/>
    <w:rsid w:val="00B519CF"/>
    <w:rsid w:val="00B53041"/>
    <w:rsid w:val="00B53CAC"/>
    <w:rsid w:val="00B54568"/>
    <w:rsid w:val="00B54B5F"/>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4B"/>
    <w:rsid w:val="00B915FE"/>
    <w:rsid w:val="00B91F56"/>
    <w:rsid w:val="00B92274"/>
    <w:rsid w:val="00B933D1"/>
    <w:rsid w:val="00B939EE"/>
    <w:rsid w:val="00B9452A"/>
    <w:rsid w:val="00B94C56"/>
    <w:rsid w:val="00B952D6"/>
    <w:rsid w:val="00B95C1F"/>
    <w:rsid w:val="00B9656C"/>
    <w:rsid w:val="00BA1B4F"/>
    <w:rsid w:val="00BA2641"/>
    <w:rsid w:val="00BA2C73"/>
    <w:rsid w:val="00BA2CE3"/>
    <w:rsid w:val="00BA3086"/>
    <w:rsid w:val="00BA3A66"/>
    <w:rsid w:val="00BA5386"/>
    <w:rsid w:val="00BA5619"/>
    <w:rsid w:val="00BA64F8"/>
    <w:rsid w:val="00BA721B"/>
    <w:rsid w:val="00BA7AC2"/>
    <w:rsid w:val="00BA7D82"/>
    <w:rsid w:val="00BB180A"/>
    <w:rsid w:val="00BB19E4"/>
    <w:rsid w:val="00BB2080"/>
    <w:rsid w:val="00BB2586"/>
    <w:rsid w:val="00BB2971"/>
    <w:rsid w:val="00BB2D30"/>
    <w:rsid w:val="00BB2D83"/>
    <w:rsid w:val="00BB327E"/>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5238"/>
    <w:rsid w:val="00BC6C2C"/>
    <w:rsid w:val="00BC6C4C"/>
    <w:rsid w:val="00BC73E3"/>
    <w:rsid w:val="00BC76E7"/>
    <w:rsid w:val="00BC7E2A"/>
    <w:rsid w:val="00BD0023"/>
    <w:rsid w:val="00BD0468"/>
    <w:rsid w:val="00BD14CB"/>
    <w:rsid w:val="00BD218D"/>
    <w:rsid w:val="00BD22AB"/>
    <w:rsid w:val="00BD35E6"/>
    <w:rsid w:val="00BD40C3"/>
    <w:rsid w:val="00BD4A16"/>
    <w:rsid w:val="00BD5E55"/>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07DA2"/>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4CBA"/>
    <w:rsid w:val="00C2564D"/>
    <w:rsid w:val="00C25B9E"/>
    <w:rsid w:val="00C2652C"/>
    <w:rsid w:val="00C2679B"/>
    <w:rsid w:val="00C26B36"/>
    <w:rsid w:val="00C30787"/>
    <w:rsid w:val="00C30E7B"/>
    <w:rsid w:val="00C3123E"/>
    <w:rsid w:val="00C31A5E"/>
    <w:rsid w:val="00C31AB2"/>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112"/>
    <w:rsid w:val="00C93EF3"/>
    <w:rsid w:val="00C945A6"/>
    <w:rsid w:val="00C9495C"/>
    <w:rsid w:val="00C95577"/>
    <w:rsid w:val="00C956EA"/>
    <w:rsid w:val="00C95996"/>
    <w:rsid w:val="00C95EEE"/>
    <w:rsid w:val="00C967D6"/>
    <w:rsid w:val="00C96DD7"/>
    <w:rsid w:val="00C96F8C"/>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4FD"/>
    <w:rsid w:val="00CB39F2"/>
    <w:rsid w:val="00CB4168"/>
    <w:rsid w:val="00CB5A39"/>
    <w:rsid w:val="00CB5DEB"/>
    <w:rsid w:val="00CB5F78"/>
    <w:rsid w:val="00CB6BCC"/>
    <w:rsid w:val="00CB73E4"/>
    <w:rsid w:val="00CB74EA"/>
    <w:rsid w:val="00CC1A35"/>
    <w:rsid w:val="00CC1A49"/>
    <w:rsid w:val="00CC1C6E"/>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3DC"/>
    <w:rsid w:val="00CE2C4A"/>
    <w:rsid w:val="00CE3211"/>
    <w:rsid w:val="00CE33A9"/>
    <w:rsid w:val="00CE378B"/>
    <w:rsid w:val="00CE386A"/>
    <w:rsid w:val="00CE4119"/>
    <w:rsid w:val="00CE42F0"/>
    <w:rsid w:val="00CE4AFA"/>
    <w:rsid w:val="00CE576F"/>
    <w:rsid w:val="00CE684E"/>
    <w:rsid w:val="00CF03A5"/>
    <w:rsid w:val="00CF11D8"/>
    <w:rsid w:val="00CF2CF1"/>
    <w:rsid w:val="00CF349C"/>
    <w:rsid w:val="00CF4538"/>
    <w:rsid w:val="00CF68AA"/>
    <w:rsid w:val="00CF6E94"/>
    <w:rsid w:val="00CF7821"/>
    <w:rsid w:val="00CF7B50"/>
    <w:rsid w:val="00CF7CA6"/>
    <w:rsid w:val="00D00545"/>
    <w:rsid w:val="00D017D4"/>
    <w:rsid w:val="00D01F00"/>
    <w:rsid w:val="00D023EC"/>
    <w:rsid w:val="00D02994"/>
    <w:rsid w:val="00D033D4"/>
    <w:rsid w:val="00D03BCA"/>
    <w:rsid w:val="00D04B11"/>
    <w:rsid w:val="00D04DDD"/>
    <w:rsid w:val="00D05436"/>
    <w:rsid w:val="00D06432"/>
    <w:rsid w:val="00D06E6B"/>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793"/>
    <w:rsid w:val="00D32E55"/>
    <w:rsid w:val="00D33C91"/>
    <w:rsid w:val="00D33E90"/>
    <w:rsid w:val="00D3427D"/>
    <w:rsid w:val="00D34905"/>
    <w:rsid w:val="00D34CF7"/>
    <w:rsid w:val="00D34F37"/>
    <w:rsid w:val="00D35550"/>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47464"/>
    <w:rsid w:val="00D47521"/>
    <w:rsid w:val="00D53AC6"/>
    <w:rsid w:val="00D544D0"/>
    <w:rsid w:val="00D548C0"/>
    <w:rsid w:val="00D550D5"/>
    <w:rsid w:val="00D5524F"/>
    <w:rsid w:val="00D55BDE"/>
    <w:rsid w:val="00D563BB"/>
    <w:rsid w:val="00D56757"/>
    <w:rsid w:val="00D569C6"/>
    <w:rsid w:val="00D56E82"/>
    <w:rsid w:val="00D57345"/>
    <w:rsid w:val="00D5789D"/>
    <w:rsid w:val="00D57A1E"/>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0C0"/>
    <w:rsid w:val="00D872D0"/>
    <w:rsid w:val="00D878DC"/>
    <w:rsid w:val="00D9027B"/>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CB5"/>
    <w:rsid w:val="00DA3F7B"/>
    <w:rsid w:val="00DA43B1"/>
    <w:rsid w:val="00DA66C0"/>
    <w:rsid w:val="00DA7D8C"/>
    <w:rsid w:val="00DB064B"/>
    <w:rsid w:val="00DB0C27"/>
    <w:rsid w:val="00DB0C41"/>
    <w:rsid w:val="00DB0D71"/>
    <w:rsid w:val="00DB0F4E"/>
    <w:rsid w:val="00DB105F"/>
    <w:rsid w:val="00DB19DD"/>
    <w:rsid w:val="00DB2949"/>
    <w:rsid w:val="00DB3DE1"/>
    <w:rsid w:val="00DB40AB"/>
    <w:rsid w:val="00DB40D7"/>
    <w:rsid w:val="00DB4441"/>
    <w:rsid w:val="00DB4E8F"/>
    <w:rsid w:val="00DB5037"/>
    <w:rsid w:val="00DB553A"/>
    <w:rsid w:val="00DB67A9"/>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1E86"/>
    <w:rsid w:val="00DE302C"/>
    <w:rsid w:val="00DE49C6"/>
    <w:rsid w:val="00DE4FF9"/>
    <w:rsid w:val="00DE591B"/>
    <w:rsid w:val="00DE6717"/>
    <w:rsid w:val="00DE6B30"/>
    <w:rsid w:val="00DF023A"/>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0471"/>
    <w:rsid w:val="00E42812"/>
    <w:rsid w:val="00E42C76"/>
    <w:rsid w:val="00E42CBD"/>
    <w:rsid w:val="00E45651"/>
    <w:rsid w:val="00E458FF"/>
    <w:rsid w:val="00E4595D"/>
    <w:rsid w:val="00E45EEF"/>
    <w:rsid w:val="00E46EB9"/>
    <w:rsid w:val="00E47D3B"/>
    <w:rsid w:val="00E501A2"/>
    <w:rsid w:val="00E511F0"/>
    <w:rsid w:val="00E51258"/>
    <w:rsid w:val="00E51392"/>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5B8F"/>
    <w:rsid w:val="00E669F1"/>
    <w:rsid w:val="00E66F9C"/>
    <w:rsid w:val="00E67831"/>
    <w:rsid w:val="00E67D04"/>
    <w:rsid w:val="00E67F8C"/>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DE4"/>
    <w:rsid w:val="00EC5F44"/>
    <w:rsid w:val="00EC7C08"/>
    <w:rsid w:val="00ED0F06"/>
    <w:rsid w:val="00ED382B"/>
    <w:rsid w:val="00ED4689"/>
    <w:rsid w:val="00ED4F3B"/>
    <w:rsid w:val="00ED556F"/>
    <w:rsid w:val="00ED6318"/>
    <w:rsid w:val="00ED663F"/>
    <w:rsid w:val="00ED7CDB"/>
    <w:rsid w:val="00EE00B4"/>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0E4F"/>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7F0"/>
    <w:rsid w:val="00F11BA8"/>
    <w:rsid w:val="00F1209E"/>
    <w:rsid w:val="00F125AB"/>
    <w:rsid w:val="00F139FE"/>
    <w:rsid w:val="00F1510D"/>
    <w:rsid w:val="00F15233"/>
    <w:rsid w:val="00F15438"/>
    <w:rsid w:val="00F1635D"/>
    <w:rsid w:val="00F17196"/>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1EF5"/>
    <w:rsid w:val="00F4231F"/>
    <w:rsid w:val="00F4247D"/>
    <w:rsid w:val="00F42AC5"/>
    <w:rsid w:val="00F4303E"/>
    <w:rsid w:val="00F4332B"/>
    <w:rsid w:val="00F43D92"/>
    <w:rsid w:val="00F43E6F"/>
    <w:rsid w:val="00F43E72"/>
    <w:rsid w:val="00F4444B"/>
    <w:rsid w:val="00F44923"/>
    <w:rsid w:val="00F44E81"/>
    <w:rsid w:val="00F4524B"/>
    <w:rsid w:val="00F462B8"/>
    <w:rsid w:val="00F46584"/>
    <w:rsid w:val="00F46667"/>
    <w:rsid w:val="00F52082"/>
    <w:rsid w:val="00F528C6"/>
    <w:rsid w:val="00F54020"/>
    <w:rsid w:val="00F5437B"/>
    <w:rsid w:val="00F54A36"/>
    <w:rsid w:val="00F552AE"/>
    <w:rsid w:val="00F5573B"/>
    <w:rsid w:val="00F5704B"/>
    <w:rsid w:val="00F5795B"/>
    <w:rsid w:val="00F601CC"/>
    <w:rsid w:val="00F603B2"/>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509"/>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87AC9"/>
    <w:rsid w:val="00F90102"/>
    <w:rsid w:val="00F913DD"/>
    <w:rsid w:val="00F93080"/>
    <w:rsid w:val="00F939AD"/>
    <w:rsid w:val="00F93F9E"/>
    <w:rsid w:val="00F945C4"/>
    <w:rsid w:val="00F94744"/>
    <w:rsid w:val="00F94866"/>
    <w:rsid w:val="00F9571D"/>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173"/>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0CA1"/>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E7549"/>
    <w:rsid w:val="00FF008B"/>
    <w:rsid w:val="00FF0247"/>
    <w:rsid w:val="00FF0869"/>
    <w:rsid w:val="00FF0C96"/>
    <w:rsid w:val="00FF0EFE"/>
    <w:rsid w:val="00FF11DF"/>
    <w:rsid w:val="00FF1D47"/>
    <w:rsid w:val="00FF318E"/>
    <w:rsid w:val="00FF5149"/>
    <w:rsid w:val="00FF65FB"/>
    <w:rsid w:val="00FF6A64"/>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pt-BR" w:eastAsia="pt-BR" w:bidi="pt-B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B327E"/>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4FA664D7-9E03-4D67-8D8C-82D95EDBE632}">
  <ds:schemaRefs>
    <ds:schemaRef ds:uri="http://schemas.openxmlformats.org/officeDocument/2006/bibliography"/>
  </ds:schemaRefs>
</ds:datastoreItem>
</file>

<file path=customXml/itemProps10.xml><?xml version="1.0" encoding="utf-8"?>
<ds:datastoreItem xmlns:ds="http://schemas.openxmlformats.org/officeDocument/2006/customXml" ds:itemID="{F791BCFF-9C48-4B2D-9DAC-7171B3270ACD}">
  <ds:schemaRefs>
    <ds:schemaRef ds:uri="http://schemas.openxmlformats.org/officeDocument/2006/bibliography"/>
  </ds:schemaRefs>
</ds:datastoreItem>
</file>

<file path=customXml/itemProps11.xml><?xml version="1.0" encoding="utf-8"?>
<ds:datastoreItem xmlns:ds="http://schemas.openxmlformats.org/officeDocument/2006/customXml" ds:itemID="{C7EEC8B7-19D6-4727-8DCC-35CDC2BE3B28}">
  <ds:schemaRefs>
    <ds:schemaRef ds:uri="http://schemas.openxmlformats.org/officeDocument/2006/bibliography"/>
  </ds:schemaRefs>
</ds:datastoreItem>
</file>

<file path=customXml/itemProps12.xml><?xml version="1.0" encoding="utf-8"?>
<ds:datastoreItem xmlns:ds="http://schemas.openxmlformats.org/officeDocument/2006/customXml" ds:itemID="{A932FFAA-F334-491B-B892-C51AEA610F2F}">
  <ds:schemaRefs>
    <ds:schemaRef ds:uri="http://schemas.openxmlformats.org/officeDocument/2006/bibliography"/>
  </ds:schemaRefs>
</ds:datastoreItem>
</file>

<file path=customXml/itemProps13.xml><?xml version="1.0" encoding="utf-8"?>
<ds:datastoreItem xmlns:ds="http://schemas.openxmlformats.org/officeDocument/2006/customXml" ds:itemID="{9F0A9A8F-DD54-47B5-8F1D-50E20942FAF4}">
  <ds:schemaRefs>
    <ds:schemaRef ds:uri="http://schemas.openxmlformats.org/officeDocument/2006/bibliography"/>
  </ds:schemaRefs>
</ds:datastoreItem>
</file>

<file path=customXml/itemProps14.xml><?xml version="1.0" encoding="utf-8"?>
<ds:datastoreItem xmlns:ds="http://schemas.openxmlformats.org/officeDocument/2006/customXml" ds:itemID="{5778BA87-70C2-4E7B-82C1-16CF362D62B6}">
  <ds:schemaRefs>
    <ds:schemaRef ds:uri="http://schemas.openxmlformats.org/officeDocument/2006/bibliography"/>
  </ds:schemaRefs>
</ds:datastoreItem>
</file>

<file path=customXml/itemProps15.xml><?xml version="1.0" encoding="utf-8"?>
<ds:datastoreItem xmlns:ds="http://schemas.openxmlformats.org/officeDocument/2006/customXml" ds:itemID="{B4D2B163-3D07-404E-8203-38F1E7351EFA}">
  <ds:schemaRefs>
    <ds:schemaRef ds:uri="http://schemas.openxmlformats.org/officeDocument/2006/bibliography"/>
  </ds:schemaRefs>
</ds:datastoreItem>
</file>

<file path=customXml/itemProps16.xml><?xml version="1.0" encoding="utf-8"?>
<ds:datastoreItem xmlns:ds="http://schemas.openxmlformats.org/officeDocument/2006/customXml" ds:itemID="{0715C688-5191-409D-8D27-CBA45EA4AB00}">
  <ds:schemaRefs>
    <ds:schemaRef ds:uri="http://schemas.openxmlformats.org/officeDocument/2006/bibliography"/>
  </ds:schemaRefs>
</ds:datastoreItem>
</file>

<file path=customXml/itemProps17.xml><?xml version="1.0" encoding="utf-8"?>
<ds:datastoreItem xmlns:ds="http://schemas.openxmlformats.org/officeDocument/2006/customXml" ds:itemID="{CEF784A7-F844-4913-BE13-489F36357453}">
  <ds:schemaRefs>
    <ds:schemaRef ds:uri="http://schemas.openxmlformats.org/officeDocument/2006/bibliography"/>
  </ds:schemaRefs>
</ds:datastoreItem>
</file>

<file path=customXml/itemProps18.xml><?xml version="1.0" encoding="utf-8"?>
<ds:datastoreItem xmlns:ds="http://schemas.openxmlformats.org/officeDocument/2006/customXml" ds:itemID="{657EAEDE-2A20-44FE-B984-365EDBFBB624}">
  <ds:schemaRefs>
    <ds:schemaRef ds:uri="http://schemas.openxmlformats.org/officeDocument/2006/bibliography"/>
  </ds:schemaRefs>
</ds:datastoreItem>
</file>

<file path=customXml/itemProps19.xml><?xml version="1.0" encoding="utf-8"?>
<ds:datastoreItem xmlns:ds="http://schemas.openxmlformats.org/officeDocument/2006/customXml" ds:itemID="{1B6641BF-9C46-49CD-B3CA-724EB728BCF4}">
  <ds:schemaRefs>
    <ds:schemaRef ds:uri="http://schemas.openxmlformats.org/officeDocument/2006/bibliography"/>
  </ds:schemaRefs>
</ds:datastoreItem>
</file>

<file path=customXml/itemProps2.xml><?xml version="1.0" encoding="utf-8"?>
<ds:datastoreItem xmlns:ds="http://schemas.openxmlformats.org/officeDocument/2006/customXml" ds:itemID="{41AB94F9-CF3D-4E86-B258-B1DF6560521D}">
  <ds:schemaRefs>
    <ds:schemaRef ds:uri="http://schemas.openxmlformats.org/officeDocument/2006/bibliography"/>
  </ds:schemaRefs>
</ds:datastoreItem>
</file>

<file path=customXml/itemProps20.xml><?xml version="1.0" encoding="utf-8"?>
<ds:datastoreItem xmlns:ds="http://schemas.openxmlformats.org/officeDocument/2006/customXml" ds:itemID="{22B5FC9E-356A-4B91-B188-EAF1DAAC8FCE}">
  <ds:schemaRefs>
    <ds:schemaRef ds:uri="http://schemas.openxmlformats.org/officeDocument/2006/bibliography"/>
  </ds:schemaRefs>
</ds:datastoreItem>
</file>

<file path=customXml/itemProps21.xml><?xml version="1.0" encoding="utf-8"?>
<ds:datastoreItem xmlns:ds="http://schemas.openxmlformats.org/officeDocument/2006/customXml" ds:itemID="{4533D461-6771-4F37-9111-2F764FA5A3A0}">
  <ds:schemaRefs>
    <ds:schemaRef ds:uri="http://schemas.openxmlformats.org/officeDocument/2006/bibliography"/>
  </ds:schemaRefs>
</ds:datastoreItem>
</file>

<file path=customXml/itemProps22.xml><?xml version="1.0" encoding="utf-8"?>
<ds:datastoreItem xmlns:ds="http://schemas.openxmlformats.org/officeDocument/2006/customXml" ds:itemID="{914B52D1-E17D-4469-82ED-D8ED838C9EE6}">
  <ds:schemaRefs>
    <ds:schemaRef ds:uri="http://schemas.openxmlformats.org/officeDocument/2006/bibliography"/>
  </ds:schemaRefs>
</ds:datastoreItem>
</file>

<file path=customXml/itemProps23.xml><?xml version="1.0" encoding="utf-8"?>
<ds:datastoreItem xmlns:ds="http://schemas.openxmlformats.org/officeDocument/2006/customXml" ds:itemID="{130B4C3C-B6B9-4111-9CE8-5FE0DA7EF269}">
  <ds:schemaRefs>
    <ds:schemaRef ds:uri="http://schemas.openxmlformats.org/officeDocument/2006/bibliography"/>
  </ds:schemaRefs>
</ds:datastoreItem>
</file>

<file path=customXml/itemProps24.xml><?xml version="1.0" encoding="utf-8"?>
<ds:datastoreItem xmlns:ds="http://schemas.openxmlformats.org/officeDocument/2006/customXml" ds:itemID="{EE060EDB-F0D7-4E94-A379-A60D835FF376}">
  <ds:schemaRefs>
    <ds:schemaRef ds:uri="http://schemas.openxmlformats.org/officeDocument/2006/bibliography"/>
  </ds:schemaRefs>
</ds:datastoreItem>
</file>

<file path=customXml/itemProps25.xml><?xml version="1.0" encoding="utf-8"?>
<ds:datastoreItem xmlns:ds="http://schemas.openxmlformats.org/officeDocument/2006/customXml" ds:itemID="{58900ED2-65CC-404F-98C2-0CEE3BECD1CD}">
  <ds:schemaRefs>
    <ds:schemaRef ds:uri="http://schemas.openxmlformats.org/officeDocument/2006/bibliography"/>
  </ds:schemaRefs>
</ds:datastoreItem>
</file>

<file path=customXml/itemProps26.xml><?xml version="1.0" encoding="utf-8"?>
<ds:datastoreItem xmlns:ds="http://schemas.openxmlformats.org/officeDocument/2006/customXml" ds:itemID="{C36D40DD-F2B4-4E97-BEFB-420A43430013}">
  <ds:schemaRefs>
    <ds:schemaRef ds:uri="http://schemas.openxmlformats.org/officeDocument/2006/bibliography"/>
  </ds:schemaRefs>
</ds:datastoreItem>
</file>

<file path=customXml/itemProps27.xml><?xml version="1.0" encoding="utf-8"?>
<ds:datastoreItem xmlns:ds="http://schemas.openxmlformats.org/officeDocument/2006/customXml" ds:itemID="{DA3BDA18-C6EF-4112-B58A-0DB635D9C80C}">
  <ds:schemaRefs>
    <ds:schemaRef ds:uri="http://schemas.openxmlformats.org/officeDocument/2006/bibliography"/>
  </ds:schemaRefs>
</ds:datastoreItem>
</file>

<file path=customXml/itemProps28.xml><?xml version="1.0" encoding="utf-8"?>
<ds:datastoreItem xmlns:ds="http://schemas.openxmlformats.org/officeDocument/2006/customXml" ds:itemID="{7BE234DF-C68B-42D5-8A87-8AACA5B0714A}">
  <ds:schemaRefs>
    <ds:schemaRef ds:uri="http://schemas.openxmlformats.org/officeDocument/2006/bibliography"/>
  </ds:schemaRefs>
</ds:datastoreItem>
</file>

<file path=customXml/itemProps29.xml><?xml version="1.0" encoding="utf-8"?>
<ds:datastoreItem xmlns:ds="http://schemas.openxmlformats.org/officeDocument/2006/customXml" ds:itemID="{DAA321A9-C98A-43D1-9D5D-32F989BA887B}">
  <ds:schemaRefs>
    <ds:schemaRef ds:uri="http://schemas.openxmlformats.org/officeDocument/2006/bibliography"/>
  </ds:schemaRefs>
</ds:datastoreItem>
</file>

<file path=customXml/itemProps3.xml><?xml version="1.0" encoding="utf-8"?>
<ds:datastoreItem xmlns:ds="http://schemas.openxmlformats.org/officeDocument/2006/customXml" ds:itemID="{FDB4D2E5-2286-4087-AFC4-DFD1B14788F3}">
  <ds:schemaRefs>
    <ds:schemaRef ds:uri="http://schemas.openxmlformats.org/officeDocument/2006/bibliography"/>
  </ds:schemaRefs>
</ds:datastoreItem>
</file>

<file path=customXml/itemProps30.xml><?xml version="1.0" encoding="utf-8"?>
<ds:datastoreItem xmlns:ds="http://schemas.openxmlformats.org/officeDocument/2006/customXml" ds:itemID="{993797CE-D6F2-449E-9807-7699097875B3}">
  <ds:schemaRefs>
    <ds:schemaRef ds:uri="http://schemas.openxmlformats.org/officeDocument/2006/bibliography"/>
  </ds:schemaRefs>
</ds:datastoreItem>
</file>

<file path=customXml/itemProps31.xml><?xml version="1.0" encoding="utf-8"?>
<ds:datastoreItem xmlns:ds="http://schemas.openxmlformats.org/officeDocument/2006/customXml" ds:itemID="{F60D349E-190D-41A5-A86B-8AA24AFD927F}">
  <ds:schemaRefs>
    <ds:schemaRef ds:uri="http://schemas.openxmlformats.org/officeDocument/2006/bibliography"/>
  </ds:schemaRefs>
</ds:datastoreItem>
</file>

<file path=customXml/itemProps32.xml><?xml version="1.0" encoding="utf-8"?>
<ds:datastoreItem xmlns:ds="http://schemas.openxmlformats.org/officeDocument/2006/customXml" ds:itemID="{AE250CFA-552C-4C8B-B62B-3E578975B3B2}">
  <ds:schemaRefs>
    <ds:schemaRef ds:uri="http://schemas.openxmlformats.org/officeDocument/2006/bibliography"/>
  </ds:schemaRefs>
</ds:datastoreItem>
</file>

<file path=customXml/itemProps33.xml><?xml version="1.0" encoding="utf-8"?>
<ds:datastoreItem xmlns:ds="http://schemas.openxmlformats.org/officeDocument/2006/customXml" ds:itemID="{DE4B686F-E7D1-45EB-86A8-C39F31C45603}">
  <ds:schemaRefs>
    <ds:schemaRef ds:uri="http://schemas.openxmlformats.org/officeDocument/2006/bibliography"/>
  </ds:schemaRefs>
</ds:datastoreItem>
</file>

<file path=customXml/itemProps34.xml><?xml version="1.0" encoding="utf-8"?>
<ds:datastoreItem xmlns:ds="http://schemas.openxmlformats.org/officeDocument/2006/customXml" ds:itemID="{BB8CD45E-414E-4987-B266-4972C84F94D4}">
  <ds:schemaRefs>
    <ds:schemaRef ds:uri="http://schemas.openxmlformats.org/officeDocument/2006/bibliography"/>
  </ds:schemaRefs>
</ds:datastoreItem>
</file>

<file path=customXml/itemProps35.xml><?xml version="1.0" encoding="utf-8"?>
<ds:datastoreItem xmlns:ds="http://schemas.openxmlformats.org/officeDocument/2006/customXml" ds:itemID="{B525EFC9-E1B4-4A88-9479-CD828792FE8B}">
  <ds:schemaRefs>
    <ds:schemaRef ds:uri="http://schemas.openxmlformats.org/officeDocument/2006/bibliography"/>
  </ds:schemaRefs>
</ds:datastoreItem>
</file>

<file path=customXml/itemProps36.xml><?xml version="1.0" encoding="utf-8"?>
<ds:datastoreItem xmlns:ds="http://schemas.openxmlformats.org/officeDocument/2006/customXml" ds:itemID="{A8CC1F5D-92D4-41FE-9ECB-2B3A27269923}">
  <ds:schemaRefs>
    <ds:schemaRef ds:uri="http://schemas.openxmlformats.org/officeDocument/2006/bibliography"/>
  </ds:schemaRefs>
</ds:datastoreItem>
</file>

<file path=customXml/itemProps37.xml><?xml version="1.0" encoding="utf-8"?>
<ds:datastoreItem xmlns:ds="http://schemas.openxmlformats.org/officeDocument/2006/customXml" ds:itemID="{B908B63F-AFC9-4AD6-AC86-696F28C4FDDB}">
  <ds:schemaRefs>
    <ds:schemaRef ds:uri="http://schemas.openxmlformats.org/officeDocument/2006/bibliography"/>
  </ds:schemaRefs>
</ds:datastoreItem>
</file>

<file path=customXml/itemProps38.xml><?xml version="1.0" encoding="utf-8"?>
<ds:datastoreItem xmlns:ds="http://schemas.openxmlformats.org/officeDocument/2006/customXml" ds:itemID="{458D4EB5-47E8-4106-97A2-C07A48731989}">
  <ds:schemaRefs>
    <ds:schemaRef ds:uri="http://schemas.openxmlformats.org/officeDocument/2006/bibliography"/>
  </ds:schemaRefs>
</ds:datastoreItem>
</file>

<file path=customXml/itemProps39.xml><?xml version="1.0" encoding="utf-8"?>
<ds:datastoreItem xmlns:ds="http://schemas.openxmlformats.org/officeDocument/2006/customXml" ds:itemID="{4E33D26D-F2FE-41DE-BFFE-C0E1811B4122}">
  <ds:schemaRefs>
    <ds:schemaRef ds:uri="http://schemas.openxmlformats.org/officeDocument/2006/bibliography"/>
  </ds:schemaRefs>
</ds:datastoreItem>
</file>

<file path=customXml/itemProps4.xml><?xml version="1.0" encoding="utf-8"?>
<ds:datastoreItem xmlns:ds="http://schemas.openxmlformats.org/officeDocument/2006/customXml" ds:itemID="{06A9505F-A705-49C1-9C88-A8D36E19475F}">
  <ds:schemaRefs>
    <ds:schemaRef ds:uri="http://schemas.openxmlformats.org/officeDocument/2006/bibliography"/>
  </ds:schemaRefs>
</ds:datastoreItem>
</file>

<file path=customXml/itemProps40.xml><?xml version="1.0" encoding="utf-8"?>
<ds:datastoreItem xmlns:ds="http://schemas.openxmlformats.org/officeDocument/2006/customXml" ds:itemID="{ADC6D417-B710-4F83-A9B9-CBF038CFF820}">
  <ds:schemaRefs>
    <ds:schemaRef ds:uri="http://schemas.openxmlformats.org/officeDocument/2006/bibliography"/>
  </ds:schemaRefs>
</ds:datastoreItem>
</file>

<file path=customXml/itemProps41.xml><?xml version="1.0" encoding="utf-8"?>
<ds:datastoreItem xmlns:ds="http://schemas.openxmlformats.org/officeDocument/2006/customXml" ds:itemID="{39A09A45-2913-45AD-80C6-BA08CDE43F79}">
  <ds:schemaRefs>
    <ds:schemaRef ds:uri="http://schemas.openxmlformats.org/officeDocument/2006/bibliography"/>
  </ds:schemaRefs>
</ds:datastoreItem>
</file>

<file path=customXml/itemProps42.xml><?xml version="1.0" encoding="utf-8"?>
<ds:datastoreItem xmlns:ds="http://schemas.openxmlformats.org/officeDocument/2006/customXml" ds:itemID="{AAB76D10-366A-439A-B8E5-FDDE608D38E0}">
  <ds:schemaRefs>
    <ds:schemaRef ds:uri="http://schemas.openxmlformats.org/officeDocument/2006/bibliography"/>
  </ds:schemaRefs>
</ds:datastoreItem>
</file>

<file path=customXml/itemProps43.xml><?xml version="1.0" encoding="utf-8"?>
<ds:datastoreItem xmlns:ds="http://schemas.openxmlformats.org/officeDocument/2006/customXml" ds:itemID="{F6CBAF7A-24B0-472C-94CD-4E5AE6B46BDF}">
  <ds:schemaRefs>
    <ds:schemaRef ds:uri="http://schemas.openxmlformats.org/officeDocument/2006/bibliography"/>
  </ds:schemaRefs>
</ds:datastoreItem>
</file>

<file path=customXml/itemProps44.xml><?xml version="1.0" encoding="utf-8"?>
<ds:datastoreItem xmlns:ds="http://schemas.openxmlformats.org/officeDocument/2006/customXml" ds:itemID="{8948A3A2-095D-4D1A-B7D3-8A12B8A7D6D9}">
  <ds:schemaRefs>
    <ds:schemaRef ds:uri="http://schemas.openxmlformats.org/officeDocument/2006/bibliography"/>
  </ds:schemaRefs>
</ds:datastoreItem>
</file>

<file path=customXml/itemProps45.xml><?xml version="1.0" encoding="utf-8"?>
<ds:datastoreItem xmlns:ds="http://schemas.openxmlformats.org/officeDocument/2006/customXml" ds:itemID="{C7772097-BF94-43AA-8A7F-ED4CCCD3C889}">
  <ds:schemaRefs>
    <ds:schemaRef ds:uri="http://schemas.openxmlformats.org/officeDocument/2006/bibliography"/>
  </ds:schemaRefs>
</ds:datastoreItem>
</file>

<file path=customXml/itemProps46.xml><?xml version="1.0" encoding="utf-8"?>
<ds:datastoreItem xmlns:ds="http://schemas.openxmlformats.org/officeDocument/2006/customXml" ds:itemID="{1EFB3B6D-AE66-4D71-A478-3E93953225B3}">
  <ds:schemaRefs>
    <ds:schemaRef ds:uri="http://schemas.openxmlformats.org/officeDocument/2006/bibliography"/>
  </ds:schemaRefs>
</ds:datastoreItem>
</file>

<file path=customXml/itemProps47.xml><?xml version="1.0" encoding="utf-8"?>
<ds:datastoreItem xmlns:ds="http://schemas.openxmlformats.org/officeDocument/2006/customXml" ds:itemID="{C1850B8F-0067-4BE1-8B6B-04F499D1E3CA}">
  <ds:schemaRefs>
    <ds:schemaRef ds:uri="http://schemas.openxmlformats.org/officeDocument/2006/bibliography"/>
  </ds:schemaRefs>
</ds:datastoreItem>
</file>

<file path=customXml/itemProps48.xml><?xml version="1.0" encoding="utf-8"?>
<ds:datastoreItem xmlns:ds="http://schemas.openxmlformats.org/officeDocument/2006/customXml" ds:itemID="{16808E51-1B77-4D50-8B9C-8F174CC61E1E}">
  <ds:schemaRefs>
    <ds:schemaRef ds:uri="http://schemas.openxmlformats.org/officeDocument/2006/bibliography"/>
  </ds:schemaRefs>
</ds:datastoreItem>
</file>

<file path=customXml/itemProps49.xml><?xml version="1.0" encoding="utf-8"?>
<ds:datastoreItem xmlns:ds="http://schemas.openxmlformats.org/officeDocument/2006/customXml" ds:itemID="{C63F2C8B-F349-4379-984B-710B5E413549}">
  <ds:schemaRefs>
    <ds:schemaRef ds:uri="http://schemas.openxmlformats.org/officeDocument/2006/bibliography"/>
  </ds:schemaRefs>
</ds:datastoreItem>
</file>

<file path=customXml/itemProps5.xml><?xml version="1.0" encoding="utf-8"?>
<ds:datastoreItem xmlns:ds="http://schemas.openxmlformats.org/officeDocument/2006/customXml" ds:itemID="{3E8EB371-B4F2-4EAD-ADA7-B0B25D417260}">
  <ds:schemaRefs>
    <ds:schemaRef ds:uri="http://schemas.openxmlformats.org/officeDocument/2006/bibliography"/>
  </ds:schemaRefs>
</ds:datastoreItem>
</file>

<file path=customXml/itemProps50.xml><?xml version="1.0" encoding="utf-8"?>
<ds:datastoreItem xmlns:ds="http://schemas.openxmlformats.org/officeDocument/2006/customXml" ds:itemID="{3D4231B7-A866-41CB-AD2E-F6B272458C1B}">
  <ds:schemaRefs>
    <ds:schemaRef ds:uri="http://schemas.openxmlformats.org/officeDocument/2006/bibliography"/>
  </ds:schemaRefs>
</ds:datastoreItem>
</file>

<file path=customXml/itemProps51.xml><?xml version="1.0" encoding="utf-8"?>
<ds:datastoreItem xmlns:ds="http://schemas.openxmlformats.org/officeDocument/2006/customXml" ds:itemID="{C0170197-BC3E-4DF6-BA66-6368DAB32E99}">
  <ds:schemaRefs>
    <ds:schemaRef ds:uri="http://schemas.openxmlformats.org/officeDocument/2006/bibliography"/>
  </ds:schemaRefs>
</ds:datastoreItem>
</file>

<file path=customXml/itemProps52.xml><?xml version="1.0" encoding="utf-8"?>
<ds:datastoreItem xmlns:ds="http://schemas.openxmlformats.org/officeDocument/2006/customXml" ds:itemID="{790511D0-D3F4-44C0-9456-BC4229B8FC6A}">
  <ds:schemaRefs>
    <ds:schemaRef ds:uri="http://schemas.openxmlformats.org/officeDocument/2006/bibliography"/>
  </ds:schemaRefs>
</ds:datastoreItem>
</file>

<file path=customXml/itemProps53.xml><?xml version="1.0" encoding="utf-8"?>
<ds:datastoreItem xmlns:ds="http://schemas.openxmlformats.org/officeDocument/2006/customXml" ds:itemID="{752EC161-FCCF-469A-BA9A-9D7AFCCB9640}">
  <ds:schemaRefs>
    <ds:schemaRef ds:uri="http://schemas.openxmlformats.org/officeDocument/2006/bibliography"/>
  </ds:schemaRefs>
</ds:datastoreItem>
</file>

<file path=customXml/itemProps54.xml><?xml version="1.0" encoding="utf-8"?>
<ds:datastoreItem xmlns:ds="http://schemas.openxmlformats.org/officeDocument/2006/customXml" ds:itemID="{CC01EA42-05B6-464F-97E8-B064D94E8A3A}">
  <ds:schemaRefs>
    <ds:schemaRef ds:uri="http://schemas.openxmlformats.org/officeDocument/2006/bibliography"/>
  </ds:schemaRefs>
</ds:datastoreItem>
</file>

<file path=customXml/itemProps55.xml><?xml version="1.0" encoding="utf-8"?>
<ds:datastoreItem xmlns:ds="http://schemas.openxmlformats.org/officeDocument/2006/customXml" ds:itemID="{076771CA-D730-4FE5-9623-67E03C6B2CFD}">
  <ds:schemaRefs>
    <ds:schemaRef ds:uri="http://schemas.openxmlformats.org/officeDocument/2006/bibliography"/>
  </ds:schemaRefs>
</ds:datastoreItem>
</file>

<file path=customXml/itemProps56.xml><?xml version="1.0" encoding="utf-8"?>
<ds:datastoreItem xmlns:ds="http://schemas.openxmlformats.org/officeDocument/2006/customXml" ds:itemID="{B7809E51-0405-48C3-B91E-D86E6634E26B}">
  <ds:schemaRefs>
    <ds:schemaRef ds:uri="http://schemas.openxmlformats.org/officeDocument/2006/bibliography"/>
  </ds:schemaRefs>
</ds:datastoreItem>
</file>

<file path=customXml/itemProps57.xml><?xml version="1.0" encoding="utf-8"?>
<ds:datastoreItem xmlns:ds="http://schemas.openxmlformats.org/officeDocument/2006/customXml" ds:itemID="{C5340DC0-CBEF-43D0-AF77-296813F8730C}">
  <ds:schemaRefs>
    <ds:schemaRef ds:uri="http://schemas.openxmlformats.org/officeDocument/2006/bibliography"/>
  </ds:schemaRefs>
</ds:datastoreItem>
</file>

<file path=customXml/itemProps58.xml><?xml version="1.0" encoding="utf-8"?>
<ds:datastoreItem xmlns:ds="http://schemas.openxmlformats.org/officeDocument/2006/customXml" ds:itemID="{D5B224B2-318F-4228-9541-27180EC51187}">
  <ds:schemaRefs>
    <ds:schemaRef ds:uri="http://schemas.openxmlformats.org/officeDocument/2006/bibliography"/>
  </ds:schemaRefs>
</ds:datastoreItem>
</file>

<file path=customXml/itemProps59.xml><?xml version="1.0" encoding="utf-8"?>
<ds:datastoreItem xmlns:ds="http://schemas.openxmlformats.org/officeDocument/2006/customXml" ds:itemID="{E4D83BF5-68B5-4DBD-8007-B0C531A1BE1C}">
  <ds:schemaRefs>
    <ds:schemaRef ds:uri="http://schemas.openxmlformats.org/officeDocument/2006/bibliography"/>
  </ds:schemaRefs>
</ds:datastoreItem>
</file>

<file path=customXml/itemProps6.xml><?xml version="1.0" encoding="utf-8"?>
<ds:datastoreItem xmlns:ds="http://schemas.openxmlformats.org/officeDocument/2006/customXml" ds:itemID="{1F19DEDE-CA73-41D7-A994-4E3A8A5D415C}">
  <ds:schemaRefs>
    <ds:schemaRef ds:uri="http://schemas.openxmlformats.org/officeDocument/2006/bibliography"/>
  </ds:schemaRefs>
</ds:datastoreItem>
</file>

<file path=customXml/itemProps60.xml><?xml version="1.0" encoding="utf-8"?>
<ds:datastoreItem xmlns:ds="http://schemas.openxmlformats.org/officeDocument/2006/customXml" ds:itemID="{99DDB176-FD45-4C56-81B0-EF7BDF0DDCEB}">
  <ds:schemaRefs>
    <ds:schemaRef ds:uri="http://schemas.openxmlformats.org/officeDocument/2006/bibliography"/>
  </ds:schemaRefs>
</ds:datastoreItem>
</file>

<file path=customXml/itemProps61.xml><?xml version="1.0" encoding="utf-8"?>
<ds:datastoreItem xmlns:ds="http://schemas.openxmlformats.org/officeDocument/2006/customXml" ds:itemID="{184E06EB-F6DA-480C-B69C-FAA0B4757B02}">
  <ds:schemaRefs>
    <ds:schemaRef ds:uri="http://schemas.openxmlformats.org/officeDocument/2006/bibliography"/>
  </ds:schemaRefs>
</ds:datastoreItem>
</file>

<file path=customXml/itemProps62.xml><?xml version="1.0" encoding="utf-8"?>
<ds:datastoreItem xmlns:ds="http://schemas.openxmlformats.org/officeDocument/2006/customXml" ds:itemID="{DBA3839E-B6F7-4EE0-935E-9D12BD3D56C5}">
  <ds:schemaRefs>
    <ds:schemaRef ds:uri="http://schemas.openxmlformats.org/officeDocument/2006/bibliography"/>
  </ds:schemaRefs>
</ds:datastoreItem>
</file>

<file path=customXml/itemProps63.xml><?xml version="1.0" encoding="utf-8"?>
<ds:datastoreItem xmlns:ds="http://schemas.openxmlformats.org/officeDocument/2006/customXml" ds:itemID="{467F421C-0669-41FC-BA3F-10C9BDDF7D82}">
  <ds:schemaRefs>
    <ds:schemaRef ds:uri="http://schemas.openxmlformats.org/officeDocument/2006/bibliography"/>
  </ds:schemaRefs>
</ds:datastoreItem>
</file>

<file path=customXml/itemProps64.xml><?xml version="1.0" encoding="utf-8"?>
<ds:datastoreItem xmlns:ds="http://schemas.openxmlformats.org/officeDocument/2006/customXml" ds:itemID="{4F9B6CDF-740C-46B4-A957-A7E828A204DD}">
  <ds:schemaRefs>
    <ds:schemaRef ds:uri="http://schemas.openxmlformats.org/officeDocument/2006/bibliography"/>
  </ds:schemaRefs>
</ds:datastoreItem>
</file>

<file path=customXml/itemProps65.xml><?xml version="1.0" encoding="utf-8"?>
<ds:datastoreItem xmlns:ds="http://schemas.openxmlformats.org/officeDocument/2006/customXml" ds:itemID="{1BFDE831-3054-4007-99EC-49F30641F182}">
  <ds:schemaRefs>
    <ds:schemaRef ds:uri="http://schemas.openxmlformats.org/officeDocument/2006/bibliography"/>
  </ds:schemaRefs>
</ds:datastoreItem>
</file>

<file path=customXml/itemProps66.xml><?xml version="1.0" encoding="utf-8"?>
<ds:datastoreItem xmlns:ds="http://schemas.openxmlformats.org/officeDocument/2006/customXml" ds:itemID="{014C533E-07A3-418E-9208-C31D00F781E6}">
  <ds:schemaRefs>
    <ds:schemaRef ds:uri="http://schemas.openxmlformats.org/officeDocument/2006/bibliography"/>
  </ds:schemaRefs>
</ds:datastoreItem>
</file>

<file path=customXml/itemProps67.xml><?xml version="1.0" encoding="utf-8"?>
<ds:datastoreItem xmlns:ds="http://schemas.openxmlformats.org/officeDocument/2006/customXml" ds:itemID="{5F6AEDB4-56BB-40B2-AD5B-76C050CFDEDE}">
  <ds:schemaRefs>
    <ds:schemaRef ds:uri="http://schemas.openxmlformats.org/officeDocument/2006/bibliography"/>
  </ds:schemaRefs>
</ds:datastoreItem>
</file>

<file path=customXml/itemProps68.xml><?xml version="1.0" encoding="utf-8"?>
<ds:datastoreItem xmlns:ds="http://schemas.openxmlformats.org/officeDocument/2006/customXml" ds:itemID="{77AB66E7-C8B0-4115-9539-97B9865B0517}">
  <ds:schemaRefs>
    <ds:schemaRef ds:uri="http://schemas.openxmlformats.org/officeDocument/2006/bibliography"/>
  </ds:schemaRefs>
</ds:datastoreItem>
</file>

<file path=customXml/itemProps69.xml><?xml version="1.0" encoding="utf-8"?>
<ds:datastoreItem xmlns:ds="http://schemas.openxmlformats.org/officeDocument/2006/customXml" ds:itemID="{422DC491-4247-4FD3-834D-E7AC28406753}">
  <ds:schemaRefs>
    <ds:schemaRef ds:uri="http://schemas.openxmlformats.org/officeDocument/2006/bibliography"/>
  </ds:schemaRefs>
</ds:datastoreItem>
</file>

<file path=customXml/itemProps7.xml><?xml version="1.0" encoding="utf-8"?>
<ds:datastoreItem xmlns:ds="http://schemas.openxmlformats.org/officeDocument/2006/customXml" ds:itemID="{EDFB22A7-6DF3-4E7B-9FF4-E514E3C4BD3F}">
  <ds:schemaRefs>
    <ds:schemaRef ds:uri="http://schemas.openxmlformats.org/officeDocument/2006/bibliography"/>
  </ds:schemaRefs>
</ds:datastoreItem>
</file>

<file path=customXml/itemProps70.xml><?xml version="1.0" encoding="utf-8"?>
<ds:datastoreItem xmlns:ds="http://schemas.openxmlformats.org/officeDocument/2006/customXml" ds:itemID="{B6164938-9BEE-4F34-AEA4-4E8582B32D49}">
  <ds:schemaRefs>
    <ds:schemaRef ds:uri="http://schemas.openxmlformats.org/officeDocument/2006/bibliography"/>
  </ds:schemaRefs>
</ds:datastoreItem>
</file>

<file path=customXml/itemProps71.xml><?xml version="1.0" encoding="utf-8"?>
<ds:datastoreItem xmlns:ds="http://schemas.openxmlformats.org/officeDocument/2006/customXml" ds:itemID="{FF553A27-1D77-495D-B747-AC055DA747D6}">
  <ds:schemaRefs>
    <ds:schemaRef ds:uri="http://schemas.openxmlformats.org/officeDocument/2006/bibliography"/>
  </ds:schemaRefs>
</ds:datastoreItem>
</file>

<file path=customXml/itemProps72.xml><?xml version="1.0" encoding="utf-8"?>
<ds:datastoreItem xmlns:ds="http://schemas.openxmlformats.org/officeDocument/2006/customXml" ds:itemID="{2867C184-8DA7-4284-9FC8-8A1D0085AE2C}">
  <ds:schemaRefs>
    <ds:schemaRef ds:uri="http://schemas.openxmlformats.org/officeDocument/2006/bibliography"/>
  </ds:schemaRefs>
</ds:datastoreItem>
</file>

<file path=customXml/itemProps73.xml><?xml version="1.0" encoding="utf-8"?>
<ds:datastoreItem xmlns:ds="http://schemas.openxmlformats.org/officeDocument/2006/customXml" ds:itemID="{8EE2DA20-8619-4106-9023-240713C67BB7}">
  <ds:schemaRefs>
    <ds:schemaRef ds:uri="http://schemas.openxmlformats.org/officeDocument/2006/bibliography"/>
  </ds:schemaRefs>
</ds:datastoreItem>
</file>

<file path=customXml/itemProps74.xml><?xml version="1.0" encoding="utf-8"?>
<ds:datastoreItem xmlns:ds="http://schemas.openxmlformats.org/officeDocument/2006/customXml" ds:itemID="{ECF0D22C-0A17-48F0-813A-B77E9ACAF456}">
  <ds:schemaRefs>
    <ds:schemaRef ds:uri="http://schemas.openxmlformats.org/officeDocument/2006/bibliography"/>
  </ds:schemaRefs>
</ds:datastoreItem>
</file>

<file path=customXml/itemProps75.xml><?xml version="1.0" encoding="utf-8"?>
<ds:datastoreItem xmlns:ds="http://schemas.openxmlformats.org/officeDocument/2006/customXml" ds:itemID="{59CB071D-DA0D-47BC-82E9-9CC6FAC8FE0A}">
  <ds:schemaRefs>
    <ds:schemaRef ds:uri="http://schemas.openxmlformats.org/officeDocument/2006/bibliography"/>
  </ds:schemaRefs>
</ds:datastoreItem>
</file>

<file path=customXml/itemProps76.xml><?xml version="1.0" encoding="utf-8"?>
<ds:datastoreItem xmlns:ds="http://schemas.openxmlformats.org/officeDocument/2006/customXml" ds:itemID="{9FAD2666-E83E-4E62-9F38-15DA2DE51762}">
  <ds:schemaRefs>
    <ds:schemaRef ds:uri="http://schemas.openxmlformats.org/officeDocument/2006/bibliography"/>
  </ds:schemaRefs>
</ds:datastoreItem>
</file>

<file path=customXml/itemProps77.xml><?xml version="1.0" encoding="utf-8"?>
<ds:datastoreItem xmlns:ds="http://schemas.openxmlformats.org/officeDocument/2006/customXml" ds:itemID="{562968D9-8A50-499E-A22D-F7D1FB23936E}">
  <ds:schemaRefs>
    <ds:schemaRef ds:uri="http://schemas.openxmlformats.org/officeDocument/2006/bibliography"/>
  </ds:schemaRefs>
</ds:datastoreItem>
</file>

<file path=customXml/itemProps78.xml><?xml version="1.0" encoding="utf-8"?>
<ds:datastoreItem xmlns:ds="http://schemas.openxmlformats.org/officeDocument/2006/customXml" ds:itemID="{2E51F81E-23C4-46A2-AE99-F516DEA64E97}">
  <ds:schemaRefs>
    <ds:schemaRef ds:uri="http://schemas.openxmlformats.org/officeDocument/2006/bibliography"/>
  </ds:schemaRefs>
</ds:datastoreItem>
</file>

<file path=customXml/itemProps79.xml><?xml version="1.0" encoding="utf-8"?>
<ds:datastoreItem xmlns:ds="http://schemas.openxmlformats.org/officeDocument/2006/customXml" ds:itemID="{1E778ED1-777D-4C04-AD82-22F2461FB0B9}">
  <ds:schemaRefs>
    <ds:schemaRef ds:uri="http://schemas.openxmlformats.org/officeDocument/2006/bibliography"/>
  </ds:schemaRefs>
</ds:datastoreItem>
</file>

<file path=customXml/itemProps8.xml><?xml version="1.0" encoding="utf-8"?>
<ds:datastoreItem xmlns:ds="http://schemas.openxmlformats.org/officeDocument/2006/customXml" ds:itemID="{F6554EE6-1F04-49D8-BF81-93A56A0F508C}">
  <ds:schemaRefs>
    <ds:schemaRef ds:uri="http://schemas.openxmlformats.org/officeDocument/2006/bibliography"/>
  </ds:schemaRefs>
</ds:datastoreItem>
</file>

<file path=customXml/itemProps80.xml><?xml version="1.0" encoding="utf-8"?>
<ds:datastoreItem xmlns:ds="http://schemas.openxmlformats.org/officeDocument/2006/customXml" ds:itemID="{4443121F-FCCC-4569-873F-ED94043CAA81}">
  <ds:schemaRefs>
    <ds:schemaRef ds:uri="http://schemas.openxmlformats.org/officeDocument/2006/bibliography"/>
  </ds:schemaRefs>
</ds:datastoreItem>
</file>

<file path=customXml/itemProps81.xml><?xml version="1.0" encoding="utf-8"?>
<ds:datastoreItem xmlns:ds="http://schemas.openxmlformats.org/officeDocument/2006/customXml" ds:itemID="{C13D4B7E-3DD6-4CF4-A017-1AF655DEBC69}">
  <ds:schemaRefs>
    <ds:schemaRef ds:uri="http://schemas.openxmlformats.org/officeDocument/2006/bibliography"/>
  </ds:schemaRefs>
</ds:datastoreItem>
</file>

<file path=customXml/itemProps82.xml><?xml version="1.0" encoding="utf-8"?>
<ds:datastoreItem xmlns:ds="http://schemas.openxmlformats.org/officeDocument/2006/customXml" ds:itemID="{F0F727BE-FB52-49F1-8C86-B603D81300E3}">
  <ds:schemaRefs>
    <ds:schemaRef ds:uri="http://schemas.openxmlformats.org/officeDocument/2006/bibliography"/>
  </ds:schemaRefs>
</ds:datastoreItem>
</file>

<file path=customXml/itemProps83.xml><?xml version="1.0" encoding="utf-8"?>
<ds:datastoreItem xmlns:ds="http://schemas.openxmlformats.org/officeDocument/2006/customXml" ds:itemID="{00551433-97FD-4899-89CA-7CC8082E46EA}">
  <ds:schemaRefs>
    <ds:schemaRef ds:uri="http://schemas.openxmlformats.org/officeDocument/2006/bibliography"/>
  </ds:schemaRefs>
</ds:datastoreItem>
</file>

<file path=customXml/itemProps84.xml><?xml version="1.0" encoding="utf-8"?>
<ds:datastoreItem xmlns:ds="http://schemas.openxmlformats.org/officeDocument/2006/customXml" ds:itemID="{379815E4-0E39-4634-B627-119CB8BFEA12}">
  <ds:schemaRefs>
    <ds:schemaRef ds:uri="http://schemas.openxmlformats.org/officeDocument/2006/bibliography"/>
  </ds:schemaRefs>
</ds:datastoreItem>
</file>

<file path=customXml/itemProps85.xml><?xml version="1.0" encoding="utf-8"?>
<ds:datastoreItem xmlns:ds="http://schemas.openxmlformats.org/officeDocument/2006/customXml" ds:itemID="{1F0B730E-4503-4787-876C-B634AE4F8B4C}">
  <ds:schemaRefs>
    <ds:schemaRef ds:uri="http://schemas.openxmlformats.org/officeDocument/2006/bibliography"/>
  </ds:schemaRefs>
</ds:datastoreItem>
</file>

<file path=customXml/itemProps86.xml><?xml version="1.0" encoding="utf-8"?>
<ds:datastoreItem xmlns:ds="http://schemas.openxmlformats.org/officeDocument/2006/customXml" ds:itemID="{3B82FCC7-7971-4D1C-956E-365A679973C0}">
  <ds:schemaRefs>
    <ds:schemaRef ds:uri="http://schemas.openxmlformats.org/officeDocument/2006/bibliography"/>
  </ds:schemaRefs>
</ds:datastoreItem>
</file>

<file path=customXml/itemProps87.xml><?xml version="1.0" encoding="utf-8"?>
<ds:datastoreItem xmlns:ds="http://schemas.openxmlformats.org/officeDocument/2006/customXml" ds:itemID="{A6F082AB-D963-4742-9393-A5890EBA77A7}">
  <ds:schemaRefs>
    <ds:schemaRef ds:uri="http://schemas.openxmlformats.org/officeDocument/2006/bibliography"/>
  </ds:schemaRefs>
</ds:datastoreItem>
</file>

<file path=customXml/itemProps88.xml><?xml version="1.0" encoding="utf-8"?>
<ds:datastoreItem xmlns:ds="http://schemas.openxmlformats.org/officeDocument/2006/customXml" ds:itemID="{51448797-A0C2-44DF-8AA8-6C900D25AD3A}">
  <ds:schemaRefs>
    <ds:schemaRef ds:uri="http://schemas.openxmlformats.org/officeDocument/2006/bibliography"/>
  </ds:schemaRefs>
</ds:datastoreItem>
</file>

<file path=customXml/itemProps89.xml><?xml version="1.0" encoding="utf-8"?>
<ds:datastoreItem xmlns:ds="http://schemas.openxmlformats.org/officeDocument/2006/customXml" ds:itemID="{7B6BE322-9940-4C7D-976D-F190A45AE205}">
  <ds:schemaRefs>
    <ds:schemaRef ds:uri="http://schemas.openxmlformats.org/officeDocument/2006/bibliography"/>
  </ds:schemaRefs>
</ds:datastoreItem>
</file>

<file path=customXml/itemProps9.xml><?xml version="1.0" encoding="utf-8"?>
<ds:datastoreItem xmlns:ds="http://schemas.openxmlformats.org/officeDocument/2006/customXml" ds:itemID="{3E89ECCA-6577-4C9F-ADB7-F825A207B2DE}">
  <ds:schemaRefs>
    <ds:schemaRef ds:uri="http://schemas.openxmlformats.org/officeDocument/2006/bibliography"/>
  </ds:schemaRefs>
</ds:datastoreItem>
</file>

<file path=customXml/itemProps90.xml><?xml version="1.0" encoding="utf-8"?>
<ds:datastoreItem xmlns:ds="http://schemas.openxmlformats.org/officeDocument/2006/customXml" ds:itemID="{DB04B9A7-6065-473B-B5A1-B6C3D8E9000F}">
  <ds:schemaRefs>
    <ds:schemaRef ds:uri="http://schemas.openxmlformats.org/officeDocument/2006/bibliography"/>
  </ds:schemaRefs>
</ds:datastoreItem>
</file>

<file path=customXml/itemProps91.xml><?xml version="1.0" encoding="utf-8"?>
<ds:datastoreItem xmlns:ds="http://schemas.openxmlformats.org/officeDocument/2006/customXml" ds:itemID="{5A558E77-F3D9-48B5-B443-5ACD962A7F36}">
  <ds:schemaRefs>
    <ds:schemaRef ds:uri="http://schemas.openxmlformats.org/officeDocument/2006/bibliography"/>
  </ds:schemaRefs>
</ds:datastoreItem>
</file>

<file path=customXml/itemProps92.xml><?xml version="1.0" encoding="utf-8"?>
<ds:datastoreItem xmlns:ds="http://schemas.openxmlformats.org/officeDocument/2006/customXml" ds:itemID="{8E9A0B6F-CA10-4EA8-B25D-DC023ACEEB99}">
  <ds:schemaRefs>
    <ds:schemaRef ds:uri="http://schemas.openxmlformats.org/officeDocument/2006/bibliography"/>
  </ds:schemaRefs>
</ds:datastoreItem>
</file>

<file path=customXml/itemProps93.xml><?xml version="1.0" encoding="utf-8"?>
<ds:datastoreItem xmlns:ds="http://schemas.openxmlformats.org/officeDocument/2006/customXml" ds:itemID="{7FFD23C4-1B60-4512-9E37-B9CF43E75014}">
  <ds:schemaRefs>
    <ds:schemaRef ds:uri="http://schemas.openxmlformats.org/officeDocument/2006/bibliography"/>
  </ds:schemaRefs>
</ds:datastoreItem>
</file>

<file path=customXml/itemProps94.xml><?xml version="1.0" encoding="utf-8"?>
<ds:datastoreItem xmlns:ds="http://schemas.openxmlformats.org/officeDocument/2006/customXml" ds:itemID="{35E628BB-88DB-48B1-98B4-E7025245C764}">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74</Pages>
  <Words>42566</Words>
  <Characters>242630</Characters>
  <Application>Microsoft Office Word</Application>
  <DocSecurity>8</DocSecurity>
  <Lines>2021</Lines>
  <Paragraphs>569</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284627</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2015-09-01T16:27:00Z</dcterms:created>
  <dcterms:modified xsi:type="dcterms:W3CDTF">2015-09-01T16:27:00Z</dcterms:modified>
</cp:coreProperties>
</file>